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diagrams/layout1.xml" ContentType="application/vnd.openxmlformats-officedocument.drawingml.diagramLayout+xml"/>
  <Override PartName="/ppt/diagrams/data1.xml" ContentType="application/vnd.openxmlformats-officedocument.drawingml.diagramData+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notesSlides/notesSlide6.xml" ContentType="application/vnd.openxmlformats-officedocument.presentationml.notesSlide+xml"/>
  <Override PartName="/ppt/slides/slide9.xml" ContentType="application/vnd.openxmlformats-officedocument.presentationml.slide+xml"/>
  <Override PartName="/ppt/notesSlides/notesSlide7.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Slides/notesSlide8.xml" ContentType="application/vnd.openxmlformats-officedocument.presentationml.notesSlide+xml"/>
  <Override PartName="/ppt/slides/slide14.xml" ContentType="application/vnd.openxmlformats-officedocument.presentationml.slide+xml"/>
  <Override PartName="/ppt/notesSlides/notesSlide9.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828" r:id="rId1"/>
  </p:sldMasterIdLst>
  <p:notesMasterIdLst>
    <p:notesMasterId r:id="rId2"/>
  </p:notesMasterIdLst>
  <p:sldIdLst>
    <p:sldId id="617" r:id="rId3"/>
    <p:sldId id="618" r:id="rId4"/>
    <p:sldId id="619" r:id="rId5"/>
    <p:sldId id="620" r:id="rId6"/>
    <p:sldId id="621" r:id="rId7"/>
    <p:sldId id="622" r:id="rId8"/>
    <p:sldId id="623" r:id="rId9"/>
    <p:sldId id="624" r:id="rId10"/>
    <p:sldId id="625" r:id="rId11"/>
    <p:sldId id="626" r:id="rId12"/>
    <p:sldId id="628" r:id="rId13"/>
    <p:sldId id="629" r:id="rId14"/>
    <p:sldId id="630" r:id="rId15"/>
    <p:sldId id="631" r:id="rId16"/>
  </p:sldIdLst>
  <p:sldSz type="screen16x9" cy="5143500" cx="9144000"/>
  <p:notesSz cx="6858000" cy="9144000"/>
  <p:custShowLst>
    <p:custShow id="0" name="Custom Show 1">
      <p:sldLst>
        <p:sld r:id="rId3"/>
        <p:sld r:id="rId5"/>
        <p:sld r:id="rId6"/>
        <p:sld r:id="rId10"/>
      </p:sldLst>
    </p:custShow>
  </p:custShow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213264"/>
    <a:srgbClr val="841910"/>
    <a:srgbClr val="DFDDFB"/>
    <a:srgbClr val="213164"/>
    <a:srgbClr val="213163"/>
    <a:srgbClr val="E3E1FB"/>
    <a:srgbClr val="FFAB40"/>
    <a:srgbClr val="FFFFFF"/>
    <a:srgbClr val="0000FF"/>
    <a:srgbClr val="FFCD8C"/>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9927" autoAdjust="0"/>
    <p:restoredTop sz="94660"/>
  </p:normalViewPr>
  <p:slideViewPr>
    <p:cSldViewPr snapToGrid="0">
      <p:cViewPr varScale="1">
        <p:scale>
          <a:sx n="109" d="100"/>
          <a:sy n="109" d="100"/>
        </p:scale>
        <p:origin x="86" y="120"/>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tableStyles" Target="tableStyles.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customXml" Target="../customXml/item1.xml"/><Relationship Id="rId21" Type="http://schemas.openxmlformats.org/officeDocument/2006/relationships/customXmlProps" Target="../customXml/itemProps1.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71" name="Shape 2"/>
        <p:cNvGrpSpPr/>
        <p:nvPr/>
      </p:nvGrpSpPr>
      <p:grpSpPr>
        <a:xfrm>
          <a:off x="0" y="0"/>
          <a:ext cx="0" cy="0"/>
          <a:chOff x="0" y="0"/>
          <a:chExt cx="0" cy="0"/>
        </a:xfrm>
      </p:grpSpPr>
      <p:sp>
        <p:nvSpPr>
          <p:cNvPr id="1048682"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83"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597" name="Slide Image Placeholder 1"/>
          <p:cNvSpPr>
            <a:spLocks noChangeAspect="1" noRot="1" noGrp="1"/>
          </p:cNvSpPr>
          <p:nvPr>
            <p:ph type="sldImg"/>
          </p:nvPr>
        </p:nvSpPr>
        <p:spPr>
          <a:xfrm>
            <a:off x="533400" y="763588"/>
            <a:ext cx="6704013" cy="3771900"/>
          </a:xfrm>
        </p:spPr>
      </p:sp>
      <p:sp>
        <p:nvSpPr>
          <p:cNvPr id="1048598" name="Notes Placeholder 2"/>
          <p:cNvSpPr>
            <a:spLocks noGrp="1"/>
          </p:cNvSpPr>
          <p:nvPr>
            <p:ph type="body" idx="1"/>
          </p:nvPr>
        </p:nvSpPr>
        <p:spPr/>
        <p:txBody>
          <a:bodyPr/>
          <a:p>
            <a:pPr indent="0" marL="158750">
              <a:buNone/>
            </a:pPr>
            <a:endParaRPr b="1" lang="en-US"/>
          </a:p>
        </p:txBody>
      </p:sp>
      <p:sp>
        <p:nvSpPr>
          <p:cNvPr id="1048599" name="Slide Number Placeholder 3"/>
          <p:cNvSpPr>
            <a:spLocks noGrp="1"/>
          </p:cNvSpPr>
          <p:nvPr>
            <p:ph type="sldNum"/>
          </p:nvPr>
        </p:nvSpPr>
        <p:spPr/>
        <p:txBody>
          <a:bodyPr/>
          <a:p>
            <a:pPr algn="r"/>
            <a:fld id="{023E65BA-FB28-47C4-A217-44F00343302E}" type="slidenum">
              <a:rPr b="0" sz="1400" lang="en-US" spc="-1" strike="noStrike">
                <a:latin typeface="Times New Roman"/>
              </a:rPr>
              <a:t>1</a:t>
            </a:fld>
            <a:endParaRPr b="0" sz="1400" lang="en-US" spc="-1" strike="noStrike">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 name="Shape 57"/>
        <p:cNvGrpSpPr/>
        <p:nvPr/>
      </p:nvGrpSpPr>
      <p:grpSpPr>
        <a:xfrm>
          <a:off x="0" y="0"/>
          <a:ext cx="0" cy="0"/>
          <a:chOff x="0" y="0"/>
          <a:chExt cx="0" cy="0"/>
        </a:xfrm>
      </p:grpSpPr>
      <p:sp>
        <p:nvSpPr>
          <p:cNvPr id="1048606"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lvl="0">
              <a:lnSpc>
                <a:spcPct val="100000"/>
              </a:lnSpc>
              <a:spcBef>
                <a:spcPts val="0"/>
              </a:spcBef>
              <a:spcAft>
                <a:spcPts val="0"/>
              </a:spcAft>
              <a:buSzPts val="1100"/>
              <a:buNone/>
            </a:pPr>
            <a:endParaRPr b="1" lang="en"/>
          </a:p>
        </p:txBody>
      </p:sp>
      <p:sp>
        <p:nvSpPr>
          <p:cNvPr id="1048607"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 name="Shape 57"/>
        <p:cNvGrpSpPr/>
        <p:nvPr/>
      </p:nvGrpSpPr>
      <p:grpSpPr>
        <a:xfrm>
          <a:off x="0" y="0"/>
          <a:ext cx="0" cy="0"/>
          <a:chOff x="0" y="0"/>
          <a:chExt cx="0" cy="0"/>
        </a:xfrm>
      </p:grpSpPr>
      <p:sp>
        <p:nvSpPr>
          <p:cNvPr id="1048611"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0">
              <a:buNone/>
            </a:pPr>
            <a:endParaRPr b="1" lang="en-US"/>
          </a:p>
        </p:txBody>
      </p:sp>
      <p:sp>
        <p:nvSpPr>
          <p:cNvPr id="1048612"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 name="Shape 57"/>
        <p:cNvGrpSpPr/>
        <p:nvPr/>
      </p:nvGrpSpPr>
      <p:grpSpPr>
        <a:xfrm>
          <a:off x="0" y="0"/>
          <a:ext cx="0" cy="0"/>
          <a:chOff x="0" y="0"/>
          <a:chExt cx="0" cy="0"/>
        </a:xfrm>
      </p:grpSpPr>
      <p:sp>
        <p:nvSpPr>
          <p:cNvPr id="1048616"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0">
              <a:buNone/>
            </a:pPr>
            <a:endParaRPr b="1" lang="en-US"/>
          </a:p>
        </p:txBody>
      </p:sp>
      <p:sp>
        <p:nvSpPr>
          <p:cNvPr id="1048617"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 name="Shape 57"/>
        <p:cNvGrpSpPr/>
        <p:nvPr/>
      </p:nvGrpSpPr>
      <p:grpSpPr>
        <a:xfrm>
          <a:off x="0" y="0"/>
          <a:ext cx="0" cy="0"/>
          <a:chOff x="0" y="0"/>
          <a:chExt cx="0" cy="0"/>
        </a:xfrm>
      </p:grpSpPr>
      <p:sp>
        <p:nvSpPr>
          <p:cNvPr id="1048622"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0">
              <a:buNone/>
            </a:pPr>
            <a:endParaRPr b="1" lang="en-US"/>
          </a:p>
        </p:txBody>
      </p:sp>
      <p:sp>
        <p:nvSpPr>
          <p:cNvPr id="1048623"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 name="Shape 57"/>
        <p:cNvGrpSpPr/>
        <p:nvPr/>
      </p:nvGrpSpPr>
      <p:grpSpPr>
        <a:xfrm>
          <a:off x="0" y="0"/>
          <a:ext cx="0" cy="0"/>
          <a:chOff x="0" y="0"/>
          <a:chExt cx="0" cy="0"/>
        </a:xfrm>
      </p:grpSpPr>
      <p:sp>
        <p:nvSpPr>
          <p:cNvPr id="104863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0">
              <a:buNone/>
            </a:pPr>
            <a:endParaRPr b="1" lang="en-US"/>
          </a:p>
        </p:txBody>
      </p:sp>
      <p:sp>
        <p:nvSpPr>
          <p:cNvPr id="104863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 name="Shape 57"/>
        <p:cNvGrpSpPr/>
        <p:nvPr/>
      </p:nvGrpSpPr>
      <p:grpSpPr>
        <a:xfrm>
          <a:off x="0" y="0"/>
          <a:ext cx="0" cy="0"/>
          <a:chOff x="0" y="0"/>
          <a:chExt cx="0" cy="0"/>
        </a:xfrm>
      </p:grpSpPr>
      <p:sp>
        <p:nvSpPr>
          <p:cNvPr id="1048640"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0">
              <a:buNone/>
            </a:pPr>
            <a:endParaRPr b="1" lang="en-US"/>
          </a:p>
        </p:txBody>
      </p:sp>
      <p:sp>
        <p:nvSpPr>
          <p:cNvPr id="1048641"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 name="Shape 57"/>
        <p:cNvGrpSpPr/>
        <p:nvPr/>
      </p:nvGrpSpPr>
      <p:grpSpPr>
        <a:xfrm>
          <a:off x="0" y="0"/>
          <a:ext cx="0" cy="0"/>
          <a:chOff x="0" y="0"/>
          <a:chExt cx="0" cy="0"/>
        </a:xfrm>
      </p:grpSpPr>
      <p:sp>
        <p:nvSpPr>
          <p:cNvPr id="104865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0">
              <a:buNone/>
            </a:pPr>
            <a:endParaRPr b="1" lang="en-US"/>
          </a:p>
        </p:txBody>
      </p:sp>
      <p:sp>
        <p:nvSpPr>
          <p:cNvPr id="104865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63" name="Slide Image Placeholder 1"/>
          <p:cNvSpPr>
            <a:spLocks noChangeAspect="1" noRot="1" noGrp="1"/>
          </p:cNvSpPr>
          <p:nvPr>
            <p:ph type="sldImg"/>
          </p:nvPr>
        </p:nvSpPr>
        <p:spPr>
          <a:xfrm>
            <a:off x="381000" y="685800"/>
            <a:ext cx="6096000" cy="3429000"/>
          </a:xfrm>
        </p:spPr>
      </p:sp>
      <p:sp>
        <p:nvSpPr>
          <p:cNvPr id="1048664" name="Notes Placeholder 2"/>
          <p:cNvSpPr>
            <a:spLocks noGrp="1"/>
          </p:cNvSpPr>
          <p:nvPr>
            <p:ph type="body" idx="1"/>
          </p:nvPr>
        </p:nvSpPr>
        <p:spPr/>
        <p:txBody>
          <a:bodyPr/>
          <a:p>
            <a:pPr indent="0" marL="0">
              <a:buNone/>
            </a:pPr>
            <a:r>
              <a:rPr b="1" lang="en-US" spc="-5">
                <a:solidFill>
                  <a:srgbClr val="223366"/>
                </a:solidFill>
              </a:rPr>
              <a:t>Thank You !!</a:t>
            </a:r>
            <a:endParaRPr b="1" sz="1100" lang="en-US" spc="-5">
              <a:solidFill>
                <a:srgbClr val="223366"/>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32" name="Shape 13"/>
        <p:cNvGrpSpPr/>
        <p:nvPr/>
      </p:nvGrpSpPr>
      <p:grpSpPr>
        <a:xfrm>
          <a:off x="0" y="0"/>
          <a:ext cx="0" cy="0"/>
          <a:chOff x="0" y="0"/>
          <a:chExt cx="0" cy="0"/>
        </a:xfrm>
      </p:grpSpPr>
      <p:sp>
        <p:nvSpPr>
          <p:cNvPr id="1048600" name="Google Shape;16;p2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24" name=""/>
        <p:cNvGrpSpPr/>
        <p:nvPr/>
      </p:nvGrpSpPr>
      <p:grpSpPr>
        <a:xfrm>
          <a:off x="0" y="0"/>
          <a:ext cx="0" cy="0"/>
          <a:chOff x="0" y="0"/>
          <a:chExt cx="0" cy="0"/>
        </a:xfrm>
      </p:grpSpPr>
      <p:sp>
        <p:nvSpPr>
          <p:cNvPr id="1048582" name="Title 1"/>
          <p:cNvSpPr>
            <a:spLocks noGrp="1"/>
          </p:cNvSpPr>
          <p:nvPr>
            <p:ph type="ctrTitle"/>
          </p:nvPr>
        </p:nvSpPr>
        <p:spPr>
          <a:xfrm>
            <a:off x="1143000" y="841375"/>
            <a:ext cx="6858000" cy="1790700"/>
          </a:xfrm>
          <a:prstGeom prst="rect"/>
        </p:spPr>
        <p:txBody>
          <a:bodyPr anchor="b"/>
          <a:lstStyle>
            <a:lvl1pPr algn="ctr">
              <a:defRPr sz="6000"/>
            </a:lvl1pPr>
          </a:lstStyle>
          <a:p>
            <a:r>
              <a:rPr lang="en-US"/>
              <a:t>Click to edit Master title style</a:t>
            </a:r>
          </a:p>
        </p:txBody>
      </p:sp>
      <p:sp>
        <p:nvSpPr>
          <p:cNvPr id="1048583"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4" name="Date Placeholder 3"/>
          <p:cNvSpPr>
            <a:spLocks noGrp="1"/>
          </p:cNvSpPr>
          <p:nvPr>
            <p:ph type="dt" sz="half" idx="10"/>
          </p:nvPr>
        </p:nvSpPr>
        <p:spPr>
          <a:xfrm>
            <a:off x="628650" y="4767263"/>
            <a:ext cx="2057400" cy="274637"/>
          </a:xfrm>
          <a:prstGeom prst="rect"/>
        </p:spPr>
        <p:txBody>
          <a:bodyPr/>
          <a:p>
            <a:fld id="{6275EE38-1560-4543-B65C-40BD61BB92F2}" type="datetimeFigureOut">
              <a:rPr lang="en-US" smtClean="0"/>
              <a:t>4/6/2024</a:t>
            </a:fld>
            <a:endParaRPr lang="en-US"/>
          </a:p>
        </p:txBody>
      </p:sp>
      <p:sp>
        <p:nvSpPr>
          <p:cNvPr id="1048585" name="Footer Placeholder 4"/>
          <p:cNvSpPr>
            <a:spLocks noGrp="1"/>
          </p:cNvSpPr>
          <p:nvPr>
            <p:ph type="ftr" sz="quarter" idx="11"/>
          </p:nvPr>
        </p:nvSpPr>
        <p:spPr>
          <a:xfrm>
            <a:off x="3028950" y="4767263"/>
            <a:ext cx="3086100" cy="274637"/>
          </a:xfrm>
          <a:prstGeom prst="rect"/>
        </p:spPr>
        <p:txBody>
          <a:bodyPr/>
          <a:p>
            <a:endParaRPr lang="en-US"/>
          </a:p>
        </p:txBody>
      </p:sp>
      <p:sp>
        <p:nvSpPr>
          <p:cNvPr id="1048586" name="Slide Number Placeholder 5"/>
          <p:cNvSpPr>
            <a:spLocks noGrp="1"/>
          </p:cNvSpPr>
          <p:nvPr>
            <p:ph type="sldNum" sz="quarter" idx="12"/>
          </p:nvPr>
        </p:nvSpPr>
        <p:spPr>
          <a:xfrm>
            <a:off x="6457950" y="4767263"/>
            <a:ext cx="2057400" cy="274637"/>
          </a:xfrm>
          <a:prstGeom prst="rect"/>
        </p:spPr>
        <p:txBody>
          <a:bodyPr/>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61" name=""/>
        <p:cNvGrpSpPr/>
        <p:nvPr/>
      </p:nvGrpSpPr>
      <p:grpSpPr>
        <a:xfrm>
          <a:off x="0" y="0"/>
          <a:ext cx="0" cy="0"/>
          <a:chOff x="0" y="0"/>
          <a:chExt cx="0" cy="0"/>
        </a:xfrm>
      </p:grpSpPr>
      <p:sp>
        <p:nvSpPr>
          <p:cNvPr id="1048657" name="Holder 2"/>
          <p:cNvSpPr>
            <a:spLocks noGrp="1"/>
          </p:cNvSpPr>
          <p:nvPr>
            <p:ph type="title"/>
          </p:nvPr>
        </p:nvSpPr>
        <p:spPr/>
        <p:txBody>
          <a:bodyPr bIns="0" lIns="0" rIns="0" tIns="0"/>
          <a:lstStyle>
            <a:lvl1pPr>
              <a:defRPr b="0" sz="2400" i="0">
                <a:solidFill>
                  <a:schemeClr val="tx1"/>
                </a:solidFill>
                <a:latin typeface="Arial MT"/>
                <a:cs typeface="Arial MT"/>
              </a:defRPr>
            </a:lvl1pPr>
          </a:lstStyle>
          <a:p/>
        </p:txBody>
      </p:sp>
      <p:sp>
        <p:nvSpPr>
          <p:cNvPr id="1048658" name="Holder 3"/>
          <p:cNvSpPr>
            <a:spLocks noGrp="1"/>
          </p:cNvSpPr>
          <p:nvPr>
            <p:ph type="body" idx="1"/>
          </p:nvPr>
        </p:nvSpPr>
        <p:spPr/>
        <p:txBody>
          <a:bodyPr bIns="0" lIns="0" rIns="0" tIns="0"/>
          <a:lstStyle>
            <a:lvl1pPr>
              <a:defRPr b="0" i="0">
                <a:solidFill>
                  <a:schemeClr val="tx1"/>
                </a:solidFill>
              </a:defRPr>
            </a:lvl1pPr>
          </a:lstStyle>
          <a:p/>
        </p:txBody>
      </p:sp>
      <p:sp>
        <p:nvSpPr>
          <p:cNvPr id="1048659" name="Holder 4"/>
          <p:cNvSpPr>
            <a:spLocks noGrp="1"/>
          </p:cNvSpPr>
          <p:nvPr>
            <p:ph type="ftr" sz="quarter" idx="5"/>
          </p:nvPr>
        </p:nvSpPr>
        <p:spPr/>
        <p:txBody>
          <a:bodyPr bIns="0" lIns="0" rIns="0" tIns="0"/>
          <a:lstStyle>
            <a:lvl1pPr>
              <a:defRPr b="0" sz="800" i="0">
                <a:solidFill>
                  <a:schemeClr val="tx1"/>
                </a:solidFill>
                <a:latin typeface="Arial MT"/>
                <a:cs typeface="Arial MT"/>
              </a:defRPr>
            </a:lvl1pPr>
          </a:lstStyle>
          <a:p>
            <a:pPr marL="12700">
              <a:lnSpc>
                <a:spcPct val="100000"/>
              </a:lnSpc>
              <a:spcBef>
                <a:spcPts val="25"/>
              </a:spcBef>
            </a:pPr>
          </a:p>
        </p:txBody>
      </p:sp>
      <p:sp>
        <p:nvSpPr>
          <p:cNvPr id="1048660" name="Holder 5"/>
          <p:cNvSpPr>
            <a:spLocks noGrp="1"/>
          </p:cNvSpPr>
          <p:nvPr>
            <p:ph type="dt" sz="half" idx="6"/>
          </p:nvPr>
        </p:nvSpPr>
        <p:spPr/>
        <p:txBody>
          <a:bodyPr bIns="0" lIns="0" rIns="0" tIns="0"/>
          <a:lstStyle>
            <a:lvl1pPr algn="l">
              <a:defRPr>
                <a:solidFill>
                  <a:schemeClr val="tx1">
                    <a:tint val="75000"/>
                  </a:schemeClr>
                </a:solidFill>
              </a:defRPr>
            </a:lvl1pPr>
          </a:lstStyle>
          <a:p>
            <a:fld id="{3FD61DA6-D9C3-4FDE-8A87-022315D71125}" type="datetime1">
              <a:rPr lang="en-US" smtClean="0"/>
              <a:t>4/6/2024</a:t>
            </a:fld>
            <a:endParaRPr lang="en-US"/>
          </a:p>
        </p:txBody>
      </p:sp>
      <p:sp>
        <p:nvSpPr>
          <p:cNvPr id="1048661" name="Holder 6"/>
          <p:cNvSpPr>
            <a:spLocks noGrp="1"/>
          </p:cNvSpPr>
          <p:nvPr>
            <p:ph type="sldNum" sz="quarter" idx="7"/>
          </p:nvPr>
        </p:nvSpPr>
        <p:spPr/>
        <p:txBody>
          <a:bodyPr bIns="0" lIns="0" rIns="0" t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53" name="Shape 28"/>
        <p:cNvGrpSpPr/>
        <p:nvPr/>
      </p:nvGrpSpPr>
      <p:grpSpPr>
        <a:xfrm>
          <a:off x="0" y="0"/>
          <a:ext cx="0" cy="0"/>
          <a:chOff x="0" y="0"/>
          <a:chExt cx="0" cy="0"/>
        </a:xfrm>
      </p:grpSpPr>
      <p:sp>
        <p:nvSpPr>
          <p:cNvPr id="1048642"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43"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ts val="0"/>
              </a:spcBef>
              <a:spcAft>
                <a:spcPts val="0"/>
              </a:spcAft>
              <a:buSzPts val="1200"/>
              <a:buChar char="●"/>
              <a:defRPr sz="12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44"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66" name="Shape 20"/>
        <p:cNvGrpSpPr/>
        <p:nvPr/>
      </p:nvGrpSpPr>
      <p:grpSpPr>
        <a:xfrm>
          <a:off x="0" y="0"/>
          <a:ext cx="0" cy="0"/>
          <a:chOff x="0" y="0"/>
          <a:chExt cx="0" cy="0"/>
        </a:xfrm>
      </p:grpSpPr>
      <p:sp>
        <p:nvSpPr>
          <p:cNvPr id="1048670"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71"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72"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73"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67" name="Shape 28"/>
        <p:cNvGrpSpPr/>
        <p:nvPr/>
      </p:nvGrpSpPr>
      <p:grpSpPr>
        <a:xfrm>
          <a:off x="0" y="0"/>
          <a:ext cx="0" cy="0"/>
          <a:chOff x="0" y="0"/>
          <a:chExt cx="0" cy="0"/>
        </a:xfrm>
      </p:grpSpPr>
      <p:sp>
        <p:nvSpPr>
          <p:cNvPr id="1048674"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75"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76"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68" name="Shape 32"/>
        <p:cNvGrpSpPr/>
        <p:nvPr/>
      </p:nvGrpSpPr>
      <p:grpSpPr>
        <a:xfrm>
          <a:off x="0" y="0"/>
          <a:ext cx="0" cy="0"/>
          <a:chOff x="0" y="0"/>
          <a:chExt cx="0" cy="0"/>
        </a:xfrm>
      </p:grpSpPr>
      <p:sp>
        <p:nvSpPr>
          <p:cNvPr id="1048677"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678" name="Google Shape;34;p3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65" name="Shape 35"/>
        <p:cNvGrpSpPr/>
        <p:nvPr/>
      </p:nvGrpSpPr>
      <p:grpSpPr>
        <a:xfrm>
          <a:off x="0" y="0"/>
          <a:ext cx="0" cy="0"/>
          <a:chOff x="0" y="0"/>
          <a:chExt cx="0" cy="0"/>
        </a:xfrm>
      </p:grpSpPr>
      <p:sp>
        <p:nvSpPr>
          <p:cNvPr id="1048665" name="Google Shape;36;p32"/>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666"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667"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668"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ts val="0"/>
              </a:spcBef>
              <a:spcAft>
                <a:spcPts val="0"/>
              </a:spcAft>
              <a:buSzPts val="1800"/>
              <a:buChar char="●"/>
            </a:lvl1pPr>
            <a:lvl2pPr algn="l" indent="-317492" lvl="1" marL="914378">
              <a:lnSpc>
                <a:spcPct val="115000"/>
              </a:lnSpc>
              <a:spcBef>
                <a:spcPts val="1600"/>
              </a:spcBef>
              <a:spcAft>
                <a:spcPts val="0"/>
              </a:spcAft>
              <a:buSzPts val="1400"/>
              <a:buChar char="○"/>
            </a:lvl2pPr>
            <a:lvl3pPr algn="l" indent="-317492" lvl="2" marL="1371566">
              <a:lnSpc>
                <a:spcPct val="115000"/>
              </a:lnSpc>
              <a:spcBef>
                <a:spcPts val="1600"/>
              </a:spcBef>
              <a:spcAft>
                <a:spcPts val="0"/>
              </a:spcAft>
              <a:buSzPts val="1400"/>
              <a:buChar char="■"/>
            </a:lvl3pPr>
            <a:lvl4pPr algn="l" indent="-317492" lvl="3" marL="1828754">
              <a:lnSpc>
                <a:spcPct val="115000"/>
              </a:lnSpc>
              <a:spcBef>
                <a:spcPts val="1600"/>
              </a:spcBef>
              <a:spcAft>
                <a:spcPts val="0"/>
              </a:spcAft>
              <a:buSzPts val="1400"/>
              <a:buChar char="●"/>
            </a:lvl4pPr>
            <a:lvl5pPr algn="l" indent="-317492" lvl="4" marL="2285943">
              <a:lnSpc>
                <a:spcPct val="115000"/>
              </a:lnSpc>
              <a:spcBef>
                <a:spcPts val="1600"/>
              </a:spcBef>
              <a:spcAft>
                <a:spcPts val="0"/>
              </a:spcAft>
              <a:buSzPts val="1400"/>
              <a:buChar char="○"/>
            </a:lvl5pPr>
            <a:lvl6pPr algn="l" indent="-317492" lvl="5" marL="2743132">
              <a:lnSpc>
                <a:spcPct val="115000"/>
              </a:lnSpc>
              <a:spcBef>
                <a:spcPts val="1600"/>
              </a:spcBef>
              <a:spcAft>
                <a:spcPts val="0"/>
              </a:spcAft>
              <a:buSzPts val="1400"/>
              <a:buChar char="■"/>
            </a:lvl6pPr>
            <a:lvl7pPr algn="l" indent="-317492" lvl="6" marL="3200320">
              <a:lnSpc>
                <a:spcPct val="115000"/>
              </a:lnSpc>
              <a:spcBef>
                <a:spcPts val="1600"/>
              </a:spcBef>
              <a:spcAft>
                <a:spcPts val="0"/>
              </a:spcAft>
              <a:buSzPts val="1400"/>
              <a:buChar char="●"/>
            </a:lvl7pPr>
            <a:lvl8pPr algn="l" indent="-317492" lvl="7" marL="3657509">
              <a:lnSpc>
                <a:spcPct val="115000"/>
              </a:lnSpc>
              <a:spcBef>
                <a:spcPts val="1600"/>
              </a:spcBef>
              <a:spcAft>
                <a:spcPts val="0"/>
              </a:spcAft>
              <a:buSzPts val="1400"/>
              <a:buChar char="○"/>
            </a:lvl8pPr>
            <a:lvl9pPr algn="l" indent="-317492" lvl="8" marL="4114697">
              <a:lnSpc>
                <a:spcPct val="115000"/>
              </a:lnSpc>
              <a:spcBef>
                <a:spcPts val="1600"/>
              </a:spcBef>
              <a:spcAft>
                <a:spcPts val="1600"/>
              </a:spcAft>
              <a:buSzPts val="1400"/>
              <a:buChar char="■"/>
            </a:lvl9pPr>
          </a:lstStyle>
          <a:p/>
        </p:txBody>
      </p:sp>
      <p:sp>
        <p:nvSpPr>
          <p:cNvPr id="1048669" name="Google Shape;40;p3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69" name="Shape 41"/>
        <p:cNvGrpSpPr/>
        <p:nvPr/>
      </p:nvGrpSpPr>
      <p:grpSpPr>
        <a:xfrm>
          <a:off x="0" y="0"/>
          <a:ext cx="0" cy="0"/>
          <a:chOff x="0" y="0"/>
          <a:chExt cx="0" cy="0"/>
        </a:xfrm>
      </p:grpSpPr>
      <p:sp>
        <p:nvSpPr>
          <p:cNvPr id="1048679"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ts val="0"/>
              </a:spcBef>
              <a:spcAft>
                <a:spcPts val="0"/>
              </a:spcAft>
              <a:buSzPts val="1800"/>
              <a:buNone/>
            </a:lvl1pPr>
          </a:lstStyle>
          <a:p/>
        </p:txBody>
      </p:sp>
      <p:sp>
        <p:nvSpPr>
          <p:cNvPr id="1048680" name="Google Shape;43;p3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70" name="Shape 48"/>
        <p:cNvGrpSpPr/>
        <p:nvPr/>
      </p:nvGrpSpPr>
      <p:grpSpPr>
        <a:xfrm>
          <a:off x="0" y="0"/>
          <a:ext cx="0" cy="0"/>
          <a:chOff x="0" y="0"/>
          <a:chExt cx="0" cy="0"/>
        </a:xfrm>
      </p:grpSpPr>
      <p:sp>
        <p:nvSpPr>
          <p:cNvPr id="1048681" name="Google Shape;49;p35"/>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55" name=""/>
        <p:cNvGrpSpPr/>
        <p:nvPr/>
      </p:nvGrpSpPr>
      <p:grpSpPr>
        <a:xfrm>
          <a:off x="0" y="0"/>
          <a:ext cx="0" cy="0"/>
          <a:chOff x="0" y="0"/>
          <a:chExt cx="0" cy="0"/>
        </a:xfrm>
      </p:grpSpPr>
      <p:sp>
        <p:nvSpPr>
          <p:cNvPr id="1048647" name="PlaceHolder 1"/>
          <p:cNvSpPr>
            <a:spLocks noGrp="1"/>
          </p:cNvSpPr>
          <p:nvPr>
            <p:ph type="title"/>
          </p:nvPr>
        </p:nvSpPr>
        <p:spPr>
          <a:xfrm>
            <a:off x="628560" y="273780"/>
            <a:ext cx="7886430" cy="993870"/>
          </a:xfrm>
          <a:prstGeom prst="rect"/>
        </p:spPr>
        <p:txBody>
          <a:bodyPr anchor="ctr" bIns="0" lIns="0" rIns="0" tIns="0">
            <a:noAutofit/>
          </a:bodyPr>
          <a:p>
            <a:endParaRPr b="0" sz="1350" lang="en-US" spc="-1" strike="noStrike">
              <a:solidFill>
                <a:srgbClr val="000000"/>
              </a:solidFill>
              <a:latin typeface="Calibri"/>
            </a:endParaRPr>
          </a:p>
        </p:txBody>
      </p:sp>
      <p:sp>
        <p:nvSpPr>
          <p:cNvPr id="1048648" name="PlaceHolder 2"/>
          <p:cNvSpPr>
            <a:spLocks noGrp="1"/>
          </p:cNvSpPr>
          <p:nvPr>
            <p:ph type="subTitle"/>
          </p:nvPr>
        </p:nvSpPr>
        <p:spPr>
          <a:xfrm>
            <a:off x="457110" y="1203390"/>
            <a:ext cx="8229330" cy="2982960"/>
          </a:xfrm>
          <a:prstGeom prst="rect"/>
        </p:spPr>
        <p:txBody>
          <a:bodyPr anchor="ctr" bIns="0" lIns="0" rIns="0" tIns="0">
            <a:noAutofit/>
          </a:bodyPr>
          <a:p>
            <a:pPr algn="ctr"/>
            <a:endParaRPr b="0" sz="2400" lang="en-US" spc="-1" strike="noStrike">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png"/><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Rectangle 7"/>
          <p:cNvSpPr/>
          <p:nvPr userDrawn="1"/>
        </p:nvSpPr>
        <p:spPr>
          <a:xfrm>
            <a:off x="7283428" y="62784"/>
            <a:ext cx="1109472" cy="584656"/>
          </a:xfrm>
          <a:prstGeom prst="rect"/>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52" name="Google Shape;110;p4" descr="A close up of a sign  Description automatically generated"/>
          <p:cNvPicPr preferRelativeResize="0">
            <a:picLocks/>
          </p:cNvPicPr>
          <p:nvPr userDrawn="1"/>
        </p:nvPicPr>
        <p:blipFill rotWithShape="1">
          <a:blip xmlns:r="http://schemas.openxmlformats.org/officeDocument/2006/relationships" r:embed="rId12">
            <a:alphaModFix/>
          </a:blip>
          <a:srcRect/>
          <a:stretch>
            <a:fillRect/>
          </a:stretch>
        </p:blipFill>
        <p:spPr>
          <a:xfrm>
            <a:off x="7799751" y="88917"/>
            <a:ext cx="1233874" cy="412476"/>
          </a:xfrm>
          <a:prstGeom prst="rect"/>
          <a:noFill/>
          <a:ln>
            <a:noFill/>
          </a:ln>
        </p:spPr>
      </p:pic>
      <p:sp>
        <p:nvSpPr>
          <p:cNvPr id="1048577" name="Rectangle 1"/>
          <p:cNvSpPr/>
          <p:nvPr userDrawn="1"/>
        </p:nvSpPr>
        <p:spPr>
          <a:xfrm>
            <a:off x="7594600" y="82567"/>
            <a:ext cx="165100" cy="412476"/>
          </a:xfrm>
          <a:prstGeom prst="rect"/>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IN"/>
          </a:p>
        </p:txBody>
      </p:sp>
      <p:sp>
        <p:nvSpPr>
          <p:cNvPr id="1048578" name="Rectangle 2"/>
          <p:cNvSpPr/>
          <p:nvPr userDrawn="1"/>
        </p:nvSpPr>
        <p:spPr>
          <a:xfrm>
            <a:off x="7440249" y="82567"/>
            <a:ext cx="103551" cy="412476"/>
          </a:xfrm>
          <a:prstGeom prst="rect"/>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IN"/>
          </a:p>
        </p:txBody>
      </p:sp>
      <p:sp>
        <p:nvSpPr>
          <p:cNvPr id="1048579" name="Rectangle 4"/>
          <p:cNvSpPr/>
          <p:nvPr userDrawn="1"/>
        </p:nvSpPr>
        <p:spPr>
          <a:xfrm>
            <a:off x="0" y="5086350"/>
            <a:ext cx="9144000" cy="69850"/>
          </a:xfrm>
          <a:prstGeom prst="rect"/>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IN"/>
          </a:p>
        </p:txBody>
      </p:sp>
      <p:sp>
        <p:nvSpPr>
          <p:cNvPr id="1048580" name="Rectangle 5"/>
          <p:cNvSpPr/>
          <p:nvPr userDrawn="1"/>
        </p:nvSpPr>
        <p:spPr>
          <a:xfrm>
            <a:off x="0" y="88917"/>
            <a:ext cx="7283428" cy="406126"/>
          </a:xfrm>
          <a:prstGeom prst="rect"/>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IN"/>
          </a:p>
        </p:txBody>
      </p:sp>
      <p:sp>
        <p:nvSpPr>
          <p:cNvPr id="1048581" name="TextBox 6"/>
          <p:cNvSpPr txBox="1"/>
          <p:nvPr userDrawn="1"/>
        </p:nvSpPr>
        <p:spPr>
          <a:xfrm>
            <a:off x="92480" y="105826"/>
            <a:ext cx="3953740" cy="369332"/>
          </a:xfrm>
          <a:prstGeom prst="rect"/>
          <a:noFill/>
        </p:spPr>
        <p:txBody>
          <a:bodyPr rtlCol="0" wrap="square">
            <a:spAutoFit/>
          </a:bodyPr>
          <a:p>
            <a:r>
              <a:rPr b="0" sz="1800" lang="en-US">
                <a:solidFill>
                  <a:schemeClr val="bg1"/>
                </a:solidFill>
              </a:rPr>
              <a:t>Next Gen Employability Program</a:t>
            </a:r>
          </a:p>
        </p:txBody>
      </p:sp>
    </p:spTree>
  </p:cSld>
  <p:clrMap accent1="accent1" accent2="accent2" accent3="accent3" accent4="accent4" accent5="accent5" accent6="accent6" bg1="lt1" bg2="dk2" tx1="dk1" tx2="lt2"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10.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diagramLayout" Target="../diagrams/layout1.xml"/><Relationship Id="rId2" Type="http://schemas.openxmlformats.org/officeDocument/2006/relationships/diagramData" Target="../diagrams/data1.xml"/><Relationship Id="rId3" Type="http://schemas.microsoft.com/office/2007/relationships/diagramDrawing" Target="../diagrams/drawing1.xml"/><Relationship Id="rId4" Type="http://schemas.openxmlformats.org/officeDocument/2006/relationships/diagramColors" Target="../diagrams/colors1.xml"/><Relationship Id="rId5" Type="http://schemas.openxmlformats.org/officeDocument/2006/relationships/diagramQuickStyle" Target="../diagrams/quickStyle1.xml"/><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7" name="Rectangle 20"/>
          <p:cNvSpPr/>
          <p:nvPr/>
        </p:nvSpPr>
        <p:spPr>
          <a:xfrm>
            <a:off x="0" y="0"/>
            <a:ext cx="9144000" cy="5143500"/>
          </a:xfrm>
          <a:prstGeom prst="rect"/>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IN"/>
          </a:p>
        </p:txBody>
      </p:sp>
      <p:pic>
        <p:nvPicPr>
          <p:cNvPr id="2097153" name="Picture 26" descr="A white circle in the sky  Description automatically generated"/>
          <p:cNvPicPr>
            <a:picLocks noChangeAspect="1"/>
          </p:cNvPicPr>
          <p:nvPr/>
        </p:nvPicPr>
        <p:blipFill rotWithShape="1">
          <a:blip xmlns:r="http://schemas.openxmlformats.org/officeDocument/2006/relationships" r:embed="rId1">
            <a:alphaModFix amt="5000"/>
          </a:blip>
          <a:srcRect t="5928" r="746" b="10206"/>
          <a:stretch>
            <a:fillRect/>
          </a:stretch>
        </p:blipFill>
        <p:spPr>
          <a:xfrm>
            <a:off x="13063" y="-1"/>
            <a:ext cx="9130937" cy="5143501"/>
          </a:xfrm>
          <a:prstGeom prst="rect"/>
          <a:effectLst/>
        </p:spPr>
      </p:pic>
      <p:sp>
        <p:nvSpPr>
          <p:cNvPr id="1048588" name="Rectangle 21"/>
          <p:cNvSpPr/>
          <p:nvPr/>
        </p:nvSpPr>
        <p:spPr>
          <a:xfrm>
            <a:off x="1865074" y="730897"/>
            <a:ext cx="6301139" cy="3966472"/>
          </a:xfrm>
          <a:prstGeom prst="rect"/>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IN"/>
          </a:p>
        </p:txBody>
      </p:sp>
      <p:sp>
        <p:nvSpPr>
          <p:cNvPr id="1048589" name="Rectangle 22"/>
          <p:cNvSpPr/>
          <p:nvPr/>
        </p:nvSpPr>
        <p:spPr>
          <a:xfrm>
            <a:off x="988684" y="1023080"/>
            <a:ext cx="6985193" cy="3451405"/>
          </a:xfrm>
          <a:prstGeom prst="rect"/>
          <a:solidFill>
            <a:schemeClr val="bg1"/>
          </a:solidFill>
          <a:ln>
            <a:solidFill>
              <a:schemeClr val="bg1"/>
            </a:solidFill>
          </a:ln>
          <a:effectLst>
            <a:outerShdw algn="ctr" blurRad="508000" rotWithShape="0" sx="105000" sy="10500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dirty="0" lang="en-IN"/>
          </a:p>
        </p:txBody>
      </p:sp>
      <p:sp>
        <p:nvSpPr>
          <p:cNvPr id="1048590" name="Rectangle 5"/>
          <p:cNvSpPr/>
          <p:nvPr/>
        </p:nvSpPr>
        <p:spPr>
          <a:xfrm>
            <a:off x="2490558" y="2787442"/>
            <a:ext cx="50564" cy="446915"/>
          </a:xfrm>
          <a:prstGeom prst="rect"/>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IN"/>
          </a:p>
        </p:txBody>
      </p:sp>
      <p:sp>
        <p:nvSpPr>
          <p:cNvPr id="1048591" name="TextBox 1"/>
          <p:cNvSpPr txBox="1"/>
          <p:nvPr/>
        </p:nvSpPr>
        <p:spPr>
          <a:xfrm>
            <a:off x="2029564" y="2248174"/>
            <a:ext cx="5025352" cy="400110"/>
          </a:xfrm>
          <a:prstGeom prst="rect"/>
          <a:noFill/>
        </p:spPr>
        <p:txBody>
          <a:bodyPr rtlCol="0" wrap="square">
            <a:spAutoFit/>
          </a:bodyPr>
          <a:p>
            <a:r>
              <a:rPr b="1" sz="2000" lang="en-US">
                <a:solidFill>
                  <a:srgbClr val="161D23"/>
                </a:solidFill>
              </a:rPr>
              <a:t>NEXT GEN EMPLOYABILITY PROGRAM</a:t>
            </a:r>
          </a:p>
        </p:txBody>
      </p:sp>
      <p:sp>
        <p:nvSpPr>
          <p:cNvPr id="1048592" name="TextBox 6"/>
          <p:cNvSpPr txBox="1"/>
          <p:nvPr/>
        </p:nvSpPr>
        <p:spPr>
          <a:xfrm>
            <a:off x="2541122" y="2795733"/>
            <a:ext cx="4019698" cy="400110"/>
          </a:xfrm>
          <a:prstGeom prst="rect"/>
          <a:noFill/>
        </p:spPr>
        <p:txBody>
          <a:bodyPr rtlCol="0" wrap="square">
            <a:spAutoFit/>
          </a:bodyPr>
          <a:p>
            <a:r>
              <a:rPr sz="2000" lang="en-US">
                <a:solidFill>
                  <a:srgbClr val="161D23"/>
                </a:solidFill>
              </a:rPr>
              <a:t>Creating a future-ready workforce</a:t>
            </a:r>
          </a:p>
        </p:txBody>
      </p:sp>
      <p:sp>
        <p:nvSpPr>
          <p:cNvPr id="1048593" name="Google Shape;70;p13"/>
          <p:cNvSpPr txBox="1"/>
          <p:nvPr/>
        </p:nvSpPr>
        <p:spPr>
          <a:xfrm>
            <a:off x="1003625" y="3642533"/>
            <a:ext cx="1456920" cy="276959"/>
          </a:xfrm>
          <a:prstGeom prst="rect"/>
          <a:noFill/>
          <a:ln>
            <a:noFill/>
          </a:ln>
        </p:spPr>
        <p:txBody>
          <a:bodyPr anchor="t" anchorCtr="0" bIns="45700" lIns="91425" rIns="91425" spcFirstLastPara="1" tIns="45700" wrap="square">
            <a:spAutoFit/>
          </a:bodyPr>
          <a:p>
            <a:pPr indent="0" lvl="0" marL="0" marR="0" rtl="0">
              <a:lnSpc>
                <a:spcPct val="100000"/>
              </a:lnSpc>
              <a:spcBef>
                <a:spcPts val="0"/>
              </a:spcBef>
              <a:spcAft>
                <a:spcPts val="0"/>
              </a:spcAft>
              <a:buNone/>
            </a:pPr>
            <a:r>
              <a:rPr b="0" cap="none" sz="1200" i="0" lang="en-US" strike="noStrike" u="none">
                <a:solidFill>
                  <a:schemeClr val="tx1"/>
                </a:solidFill>
                <a:latin typeface="Arial"/>
                <a:ea typeface="Arial"/>
                <a:cs typeface="Arial"/>
                <a:sym typeface="Arial"/>
              </a:rPr>
              <a:t>Team Members</a:t>
            </a:r>
          </a:p>
        </p:txBody>
      </p:sp>
      <p:sp>
        <p:nvSpPr>
          <p:cNvPr id="1048594" name="TextBox 13"/>
          <p:cNvSpPr txBox="1"/>
          <p:nvPr/>
        </p:nvSpPr>
        <p:spPr>
          <a:xfrm>
            <a:off x="1095095" y="3956068"/>
            <a:ext cx="2962341" cy="447040"/>
          </a:xfrm>
          <a:prstGeom prst="rect"/>
          <a:noFill/>
        </p:spPr>
        <p:txBody>
          <a:bodyPr wrap="square">
            <a:spAutoFit/>
          </a:bodyPr>
          <a:p>
            <a:pPr lvl="0" marR="0" rtl="0">
              <a:lnSpc>
                <a:spcPct val="100000"/>
              </a:lnSpc>
              <a:spcBef>
                <a:spcPts val="0"/>
              </a:spcBef>
              <a:spcAft>
                <a:spcPts val="200"/>
              </a:spcAft>
              <a:buClr>
                <a:schemeClr val="bg1"/>
              </a:buClr>
            </a:pPr>
            <a:r>
              <a:rPr b="0" cap="none" dirty="0" sz="1100" i="0" lang="en-US" strike="noStrike" u="none">
                <a:solidFill>
                  <a:schemeClr val="tx1"/>
                </a:solidFill>
                <a:latin typeface="Arial"/>
                <a:ea typeface="Arial"/>
                <a:cs typeface="Arial"/>
                <a:sym typeface="Arial"/>
              </a:rPr>
              <a:t>Student Name :</a:t>
            </a:r>
            <a:r>
              <a:rPr b="0" cap="none" dirty="0" sz="1100" i="0" lang="en-US" strike="noStrike" u="none">
                <a:solidFill>
                  <a:schemeClr val="tx1"/>
                </a:solidFill>
                <a:latin typeface="Arial"/>
                <a:ea typeface="Arial"/>
                <a:cs typeface="Arial"/>
                <a:sym typeface="Arial"/>
              </a:rPr>
              <a:t>S</a:t>
            </a:r>
            <a:r>
              <a:rPr b="0" cap="none" dirty="0" sz="1100" i="0" lang="en-US" strike="noStrike" u="none">
                <a:solidFill>
                  <a:schemeClr val="tx1"/>
                </a:solidFill>
                <a:latin typeface="Arial"/>
                <a:ea typeface="Arial"/>
                <a:cs typeface="Arial"/>
                <a:sym typeface="Arial"/>
              </a:rPr>
              <a:t>O</a:t>
            </a:r>
            <a:r>
              <a:rPr b="0" cap="none" dirty="0" sz="1100" i="0" lang="en-US" strike="noStrike" u="none">
                <a:solidFill>
                  <a:schemeClr val="tx1"/>
                </a:solidFill>
                <a:latin typeface="Arial"/>
                <a:ea typeface="Arial"/>
                <a:cs typeface="Arial"/>
                <a:sym typeface="Arial"/>
              </a:rPr>
              <a:t>U</a:t>
            </a:r>
            <a:r>
              <a:rPr b="0" cap="none" dirty="0" sz="1100" i="0" lang="en-US" strike="noStrike" u="none">
                <a:solidFill>
                  <a:schemeClr val="tx1"/>
                </a:solidFill>
                <a:latin typeface="Arial"/>
                <a:ea typeface="Arial"/>
                <a:cs typeface="Arial"/>
                <a:sym typeface="Arial"/>
              </a:rPr>
              <a:t>N</a:t>
            </a:r>
            <a:r>
              <a:rPr b="0" cap="none" dirty="0" sz="1100" i="0" lang="en-US" strike="noStrike" u="none">
                <a:solidFill>
                  <a:schemeClr val="tx1"/>
                </a:solidFill>
                <a:latin typeface="Arial"/>
                <a:ea typeface="Arial"/>
                <a:cs typeface="Arial"/>
                <a:sym typeface="Arial"/>
              </a:rPr>
              <a:t>D</a:t>
            </a:r>
            <a:r>
              <a:rPr b="0" cap="none" dirty="0" sz="1100" i="0" lang="en-US" strike="noStrike" u="none">
                <a:solidFill>
                  <a:schemeClr val="tx1"/>
                </a:solidFill>
                <a:latin typeface="Arial"/>
                <a:ea typeface="Arial"/>
                <a:cs typeface="Arial"/>
                <a:sym typeface="Arial"/>
              </a:rPr>
              <a:t>A</a:t>
            </a:r>
            <a:r>
              <a:rPr b="0" cap="none" dirty="0" sz="1100" i="0" lang="en-US" strike="noStrike" u="none">
                <a:solidFill>
                  <a:schemeClr val="tx1"/>
                </a:solidFill>
                <a:latin typeface="Arial"/>
                <a:ea typeface="Arial"/>
                <a:cs typeface="Arial"/>
                <a:sym typeface="Arial"/>
              </a:rPr>
              <a:t>R</a:t>
            </a:r>
            <a:r>
              <a:rPr b="0" cap="none" dirty="0" sz="1100" i="0" lang="en-US" strike="noStrike" u="none">
                <a:solidFill>
                  <a:schemeClr val="tx1"/>
                </a:solidFill>
                <a:latin typeface="Arial"/>
                <a:ea typeface="Arial"/>
                <a:cs typeface="Arial"/>
                <a:sym typeface="Arial"/>
              </a:rPr>
              <a:t>YA</a:t>
            </a:r>
            <a:r>
              <a:rPr b="0" cap="none" dirty="0" sz="1100" i="0" lang="en-US" strike="noStrike" u="none">
                <a:solidFill>
                  <a:schemeClr val="tx1"/>
                </a:solidFill>
                <a:latin typeface="Arial"/>
                <a:ea typeface="Arial"/>
                <a:cs typeface="Arial"/>
                <a:sym typeface="Arial"/>
              </a:rPr>
              <a:t>.</a:t>
            </a:r>
            <a:r>
              <a:rPr b="0" cap="none" dirty="0" sz="1100" i="0" lang="en-US" strike="noStrike" u="none">
                <a:solidFill>
                  <a:schemeClr val="tx1"/>
                </a:solidFill>
                <a:latin typeface="Arial"/>
                <a:ea typeface="Arial"/>
                <a:cs typeface="Arial"/>
                <a:sym typeface="Arial"/>
              </a:rPr>
              <a:t>S</a:t>
            </a:r>
            <a:endParaRPr altLang="en-US" lang="zh-CN"/>
          </a:p>
          <a:p>
            <a:pPr lvl="0" marR="0" rtl="0">
              <a:lnSpc>
                <a:spcPct val="100000"/>
              </a:lnSpc>
              <a:spcBef>
                <a:spcPts val="0"/>
              </a:spcBef>
              <a:spcAft>
                <a:spcPts val="200"/>
              </a:spcAft>
              <a:buClr>
                <a:schemeClr val="bg1"/>
              </a:buClr>
            </a:pPr>
            <a:r>
              <a:rPr b="0" cap="none" dirty="0" sz="1100" i="0" lang="en-US" strike="noStrike" u="none">
                <a:solidFill>
                  <a:schemeClr val="tx1"/>
                </a:solidFill>
                <a:latin typeface="Arial"/>
                <a:ea typeface="Arial"/>
                <a:cs typeface="Arial"/>
                <a:sym typeface="Arial"/>
              </a:rPr>
              <a:t>Student ID :</a:t>
            </a:r>
            <a:r>
              <a:rPr dirty="0" sz="1100" lang="en-US">
                <a:solidFill>
                  <a:schemeClr val="tx1"/>
                </a:solidFill>
              </a:rPr>
              <a:t>511321104</a:t>
            </a:r>
            <a:r>
              <a:rPr dirty="0" sz="1100" lang="en-US">
                <a:solidFill>
                  <a:schemeClr val="tx1"/>
                </a:solidFill>
              </a:rPr>
              <a:t>0</a:t>
            </a:r>
            <a:r>
              <a:rPr dirty="0" sz="1100" lang="en-US">
                <a:solidFill>
                  <a:schemeClr val="tx1"/>
                </a:solidFill>
              </a:rPr>
              <a:t>9</a:t>
            </a:r>
            <a:r>
              <a:rPr dirty="0" sz="1100" lang="en-US">
                <a:solidFill>
                  <a:schemeClr val="tx1"/>
                </a:solidFill>
              </a:rPr>
              <a:t>4</a:t>
            </a:r>
            <a:endParaRPr b="0" cap="none" dirty="0" sz="1100" i="0" lang="en-US" strike="noStrike" u="none">
              <a:solidFill>
                <a:schemeClr val="tx1"/>
              </a:solidFill>
              <a:latin typeface="Arial"/>
              <a:ea typeface="Arial"/>
              <a:cs typeface="Arial"/>
              <a:sym typeface="Arial"/>
            </a:endParaRPr>
          </a:p>
        </p:txBody>
      </p:sp>
      <p:cxnSp>
        <p:nvCxnSpPr>
          <p:cNvPr id="3145728" name="Straight Connector 14"/>
          <p:cNvCxnSpPr>
            <a:cxnSpLocks/>
          </p:cNvCxnSpPr>
          <p:nvPr/>
        </p:nvCxnSpPr>
        <p:spPr>
          <a:xfrm>
            <a:off x="1100213" y="3919492"/>
            <a:ext cx="1986613" cy="0"/>
          </a:xfrm>
          <a:prstGeom prst="line"/>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048595" name="Google Shape;70;p13"/>
          <p:cNvSpPr txBox="1"/>
          <p:nvPr/>
        </p:nvSpPr>
        <p:spPr>
          <a:xfrm>
            <a:off x="5596477" y="3627293"/>
            <a:ext cx="1456920" cy="276959"/>
          </a:xfrm>
          <a:prstGeom prst="rect"/>
          <a:noFill/>
          <a:ln>
            <a:noFill/>
          </a:ln>
        </p:spPr>
        <p:txBody>
          <a:bodyPr anchor="t" anchorCtr="0" bIns="45700" lIns="91425" rIns="91425" spcFirstLastPara="1" tIns="45700" wrap="square">
            <a:spAutoFit/>
          </a:bodyPr>
          <a:p>
            <a:pPr indent="0" lvl="0" marL="0" marR="0" rtl="0">
              <a:lnSpc>
                <a:spcPct val="100000"/>
              </a:lnSpc>
              <a:spcBef>
                <a:spcPts val="0"/>
              </a:spcBef>
              <a:spcAft>
                <a:spcPts val="0"/>
              </a:spcAft>
              <a:buNone/>
            </a:pPr>
            <a:r>
              <a:rPr b="0" cap="none" sz="1200" i="0" lang="en-US" strike="noStrike" u="none">
                <a:solidFill>
                  <a:schemeClr val="tx1"/>
                </a:solidFill>
                <a:latin typeface="Arial"/>
                <a:ea typeface="Arial"/>
                <a:cs typeface="Arial"/>
                <a:sym typeface="Arial"/>
              </a:rPr>
              <a:t>College Name</a:t>
            </a:r>
          </a:p>
        </p:txBody>
      </p:sp>
      <p:cxnSp>
        <p:nvCxnSpPr>
          <p:cNvPr id="3145729" name="Straight Connector 19"/>
          <p:cNvCxnSpPr>
            <a:cxnSpLocks/>
          </p:cNvCxnSpPr>
          <p:nvPr/>
        </p:nvCxnSpPr>
        <p:spPr>
          <a:xfrm>
            <a:off x="5693065" y="3919492"/>
            <a:ext cx="1360332" cy="0"/>
          </a:xfrm>
          <a:prstGeom prst="line"/>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048596" name="TextBox 23"/>
          <p:cNvSpPr txBox="1"/>
          <p:nvPr/>
        </p:nvSpPr>
        <p:spPr>
          <a:xfrm>
            <a:off x="5693356" y="3956068"/>
            <a:ext cx="2095554" cy="261610"/>
          </a:xfrm>
          <a:prstGeom prst="rect"/>
          <a:noFill/>
        </p:spPr>
        <p:txBody>
          <a:bodyPr wrap="square">
            <a:spAutoFit/>
          </a:bodyPr>
          <a:p>
            <a:pPr lvl="0" marR="0" rtl="0">
              <a:lnSpc>
                <a:spcPct val="100000"/>
              </a:lnSpc>
              <a:spcBef>
                <a:spcPts val="0"/>
              </a:spcBef>
              <a:spcAft>
                <a:spcPts val="200"/>
              </a:spcAft>
              <a:buClr>
                <a:schemeClr val="bg1"/>
              </a:buClr>
            </a:pPr>
            <a:r>
              <a:rPr b="0" cap="none" dirty="0" sz="1100" i="0" lang="en-US" strike="noStrike" u="none">
                <a:solidFill>
                  <a:schemeClr val="tx1"/>
                </a:solidFill>
                <a:latin typeface="Arial"/>
                <a:ea typeface="Arial"/>
                <a:cs typeface="Arial"/>
                <a:sym typeface="Arial"/>
              </a:rPr>
              <a:t>Kingston Engineering College</a:t>
            </a:r>
          </a:p>
        </p:txBody>
      </p:sp>
      <p:pic>
        <p:nvPicPr>
          <p:cNvPr id="2097154" name="Picture 2"/>
          <p:cNvPicPr>
            <a:picLocks noChangeAspect="1" noChangeArrowheads="1"/>
          </p:cNvPicPr>
          <p:nvPr/>
        </p:nvPicPr>
        <p:blipFill>
          <a:blip xmlns:r="http://schemas.openxmlformats.org/officeDocument/2006/relationships" r:embed="rId2"/>
          <a:stretch>
            <a:fillRect/>
          </a:stretch>
        </p:blipFill>
        <p:spPr bwMode="auto">
          <a:xfrm>
            <a:off x="1834750" y="1249149"/>
            <a:ext cx="1146742" cy="666202"/>
          </a:xfrm>
          <a:prstGeom prst="rect"/>
        </p:spPr>
      </p:pic>
      <p:pic>
        <p:nvPicPr>
          <p:cNvPr id="2097155" name="Picture 5" descr="A logo with people and map  Description automatically generated"/>
          <p:cNvPicPr>
            <a:picLocks noChangeAspect="1" noChangeArrowheads="1"/>
          </p:cNvPicPr>
          <p:nvPr/>
        </p:nvPicPr>
        <p:blipFill>
          <a:blip xmlns:r="http://schemas.openxmlformats.org/officeDocument/2006/relationships" r:embed="rId3"/>
          <a:srcRect/>
          <a:stretch>
            <a:fillRect/>
          </a:stretch>
        </p:blipFill>
        <p:spPr bwMode="auto">
          <a:xfrm>
            <a:off x="6461189" y="1211666"/>
            <a:ext cx="668564" cy="666202"/>
          </a:xfrm>
          <a:prstGeom prst="rect"/>
          <a:noFill/>
        </p:spPr>
      </p:pic>
      <p:pic>
        <p:nvPicPr>
          <p:cNvPr id="2097156" name="Picture 9" descr="A close up of a logo  Description automatically generated"/>
          <p:cNvPicPr>
            <a:picLocks noChangeAspect="1"/>
          </p:cNvPicPr>
          <p:nvPr/>
        </p:nvPicPr>
        <p:blipFill>
          <a:blip xmlns:r="http://schemas.openxmlformats.org/officeDocument/2006/relationships" r:embed="rId4"/>
          <a:stretch>
            <a:fillRect/>
          </a:stretch>
        </p:blipFill>
        <p:spPr>
          <a:xfrm>
            <a:off x="3927667" y="1286631"/>
            <a:ext cx="1587347" cy="516273"/>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3590" p14:dur="2000"/>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45" name="Title 1"/>
          <p:cNvSpPr>
            <a:spLocks noGrp="1"/>
          </p:cNvSpPr>
          <p:nvPr>
            <p:ph type="title"/>
          </p:nvPr>
        </p:nvSpPr>
        <p:spPr>
          <a:xfrm>
            <a:off x="155850" y="613142"/>
            <a:ext cx="8832300" cy="451933"/>
          </a:xfrm>
        </p:spPr>
        <p:txBody>
          <a:bodyPr/>
          <a:p>
            <a:pPr algn="ctr"/>
            <a:r>
              <a:rPr dirty="0" lang="en-US"/>
              <a:t>Homepage</a:t>
            </a:r>
          </a:p>
        </p:txBody>
      </p:sp>
      <p:sp>
        <p:nvSpPr>
          <p:cNvPr id="1048646" name="Text Placeholder 2"/>
          <p:cNvSpPr>
            <a:spLocks noGrp="1"/>
          </p:cNvSpPr>
          <p:nvPr>
            <p:ph type="body" idx="1"/>
          </p:nvPr>
        </p:nvSpPr>
        <p:spPr>
          <a:xfrm>
            <a:off x="3059723" y="2989384"/>
            <a:ext cx="1948375" cy="1593683"/>
          </a:xfrm>
        </p:spPr>
        <p:txBody>
          <a:bodyPr/>
          <a:p>
            <a:pPr indent="0" marL="152396">
              <a:buNone/>
            </a:pPr>
            <a:endParaRPr dirty="0" lang="en-US"/>
          </a:p>
        </p:txBody>
      </p:sp>
      <p:pic>
        <p:nvPicPr>
          <p:cNvPr id="2097160" name="Picture 4" descr="A bus on a road  Description automatically generated"/>
          <p:cNvPicPr>
            <a:picLocks noChangeAspect="1"/>
          </p:cNvPicPr>
          <p:nvPr/>
        </p:nvPicPr>
        <p:blipFill>
          <a:blip xmlns:r="http://schemas.openxmlformats.org/officeDocument/2006/relationships" r:embed="rId1"/>
          <a:stretch>
            <a:fillRect/>
          </a:stretch>
        </p:blipFill>
        <p:spPr>
          <a:xfrm>
            <a:off x="1206304" y="1389601"/>
            <a:ext cx="6731391" cy="3179400"/>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49" name="Title 1"/>
          <p:cNvSpPr>
            <a:spLocks noGrp="1"/>
          </p:cNvSpPr>
          <p:nvPr>
            <p:ph type="title"/>
          </p:nvPr>
        </p:nvSpPr>
        <p:spPr>
          <a:xfrm>
            <a:off x="628560" y="635000"/>
            <a:ext cx="7886430" cy="356771"/>
          </a:xfrm>
        </p:spPr>
        <p:txBody>
          <a:bodyPr/>
          <a:p>
            <a:pPr algn="ctr"/>
            <a:r>
              <a:rPr dirty="0" sz="2400" lang="en-US">
                <a:latin typeface="+mn-lt"/>
              </a:rPr>
              <a:t>Service-Page</a:t>
            </a:r>
          </a:p>
        </p:txBody>
      </p:sp>
      <p:pic>
        <p:nvPicPr>
          <p:cNvPr id="2097161" name="Picture 3" descr="A screenshot of a computer  Description automatically generated"/>
          <p:cNvPicPr>
            <a:picLocks noChangeAspect="1"/>
          </p:cNvPicPr>
          <p:nvPr/>
        </p:nvPicPr>
        <p:blipFill>
          <a:blip xmlns:r="http://schemas.openxmlformats.org/officeDocument/2006/relationships" r:embed="rId1"/>
          <a:stretch>
            <a:fillRect/>
          </a:stretch>
        </p:blipFill>
        <p:spPr>
          <a:xfrm>
            <a:off x="1223888" y="1507879"/>
            <a:ext cx="6963508" cy="3338245"/>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50" name="Title 1"/>
          <p:cNvSpPr>
            <a:spLocks noGrp="1"/>
          </p:cNvSpPr>
          <p:nvPr>
            <p:ph type="title"/>
          </p:nvPr>
        </p:nvSpPr>
        <p:spPr>
          <a:xfrm>
            <a:off x="215053" y="719666"/>
            <a:ext cx="8421857" cy="547983"/>
          </a:xfrm>
        </p:spPr>
        <p:txBody>
          <a:bodyPr/>
          <a:p>
            <a:r>
              <a:rPr b="1" sz="1600" lang="en-IN">
                <a:solidFill>
                  <a:srgbClr val="213163"/>
                </a:solidFill>
                <a:latin typeface="+mj-lt"/>
              </a:rPr>
              <a:t>Future </a:t>
            </a:r>
            <a:r>
              <a:rPr b="1" sz="1600" lang="en-US">
                <a:solidFill>
                  <a:srgbClr val="213163"/>
                </a:solidFill>
                <a:latin typeface="+mj-lt"/>
              </a:rPr>
              <a:t>Enhancements</a:t>
            </a:r>
            <a:r>
              <a:rPr b="1" sz="1600" lang="en-US">
                <a:solidFill>
                  <a:srgbClr val="374151"/>
                </a:solidFill>
                <a:latin typeface="+mj-lt"/>
                <a:cs typeface="Times New Roman" panose="02020603050405020304" pitchFamily="18" charset="0"/>
              </a:rPr>
              <a:t>:</a:t>
            </a:r>
            <a:br>
              <a:rPr b="0" i="0" lang="en-US">
                <a:solidFill>
                  <a:srgbClr val="374151"/>
                </a:solidFill>
                <a:effectLst/>
                <a:latin typeface="Söhne"/>
              </a:rPr>
            </a:br>
            <a:endParaRPr lang="en-US"/>
          </a:p>
        </p:txBody>
      </p:sp>
      <p:sp>
        <p:nvSpPr>
          <p:cNvPr id="1048651" name="TextBox 2"/>
          <p:cNvSpPr txBox="1"/>
          <p:nvPr/>
        </p:nvSpPr>
        <p:spPr>
          <a:xfrm>
            <a:off x="506437" y="1267649"/>
            <a:ext cx="8278837" cy="3323987"/>
          </a:xfrm>
          <a:prstGeom prst="rect"/>
          <a:noFill/>
        </p:spPr>
        <p:txBody>
          <a:bodyPr rtlCol="0" wrap="square">
            <a:spAutoFit/>
          </a:bodyPr>
          <a:p>
            <a:pPr algn="l">
              <a:buFont typeface="+mj-lt"/>
              <a:buAutoNum type="arabicPeriod"/>
            </a:pPr>
            <a:r>
              <a:rPr b="1" dirty="0" i="0" lang="en-US">
                <a:solidFill>
                  <a:schemeClr val="accent3"/>
                </a:solidFill>
                <a:effectLst/>
                <a:latin typeface="Söhne"/>
              </a:rPr>
              <a:t>Payment Integration</a:t>
            </a:r>
            <a:r>
              <a:rPr b="0" dirty="0" i="0" lang="en-US">
                <a:solidFill>
                  <a:schemeClr val="accent3"/>
                </a:solidFill>
                <a:effectLst/>
                <a:latin typeface="Söhne"/>
              </a:rPr>
              <a:t>: </a:t>
            </a:r>
            <a:r>
              <a:rPr b="0" dirty="0" i="0" lang="en-US">
                <a:solidFill>
                  <a:schemeClr val="tx1"/>
                </a:solidFill>
                <a:effectLst/>
                <a:latin typeface="Söhne"/>
              </a:rPr>
              <a:t>Integrate payment gateways to enable online payment for seat reservations.</a:t>
            </a:r>
          </a:p>
          <a:p>
            <a:pPr algn="l">
              <a:buFont typeface="+mj-lt"/>
              <a:buAutoNum type="arabicPeriod"/>
            </a:pPr>
            <a:endParaRPr dirty="0" lang="en-US">
              <a:solidFill>
                <a:srgbClr val="ECECEC"/>
              </a:solidFill>
              <a:highlight>
                <a:srgbClr val="212121"/>
              </a:highlight>
              <a:latin typeface="Söhne"/>
            </a:endParaRPr>
          </a:p>
          <a:p>
            <a:pPr algn="l">
              <a:buFont typeface="+mj-lt"/>
              <a:buAutoNum type="arabicPeriod"/>
            </a:pPr>
            <a:endParaRPr b="0" dirty="0" i="0" lang="en-US">
              <a:solidFill>
                <a:srgbClr val="ECECEC"/>
              </a:solidFill>
              <a:effectLst/>
              <a:highlight>
                <a:srgbClr val="212121"/>
              </a:highlight>
              <a:latin typeface="Söhne"/>
            </a:endParaRPr>
          </a:p>
          <a:p>
            <a:pPr algn="l">
              <a:buFont typeface="+mj-lt"/>
              <a:buAutoNum type="arabicPeriod"/>
            </a:pPr>
            <a:r>
              <a:rPr b="1" dirty="0" i="0" lang="en-US">
                <a:solidFill>
                  <a:schemeClr val="accent3"/>
                </a:solidFill>
                <a:effectLst/>
                <a:latin typeface="Söhne"/>
              </a:rPr>
              <a:t>Real-Time Updates</a:t>
            </a:r>
            <a:r>
              <a:rPr b="0" dirty="0" i="0" lang="en-US">
                <a:solidFill>
                  <a:schemeClr val="accent3"/>
                </a:solidFill>
                <a:effectLst/>
                <a:latin typeface="Söhne"/>
              </a:rPr>
              <a:t>: </a:t>
            </a:r>
            <a:r>
              <a:rPr b="0" dirty="0" i="0" lang="en-US">
                <a:solidFill>
                  <a:schemeClr val="tx1"/>
                </a:solidFill>
                <a:effectLst/>
                <a:latin typeface="Söhne"/>
              </a:rPr>
              <a:t>Implement real-time updates for seat availability and reservation status using technologies like Web Sockets.</a:t>
            </a:r>
          </a:p>
          <a:p>
            <a:pPr algn="l">
              <a:buFont typeface="+mj-lt"/>
              <a:buAutoNum type="arabicPeriod"/>
            </a:pPr>
            <a:endParaRPr dirty="0" lang="en-US">
              <a:solidFill>
                <a:srgbClr val="ECECEC"/>
              </a:solidFill>
              <a:highlight>
                <a:srgbClr val="212121"/>
              </a:highlight>
              <a:latin typeface="Söhne"/>
            </a:endParaRPr>
          </a:p>
          <a:p>
            <a:pPr algn="l">
              <a:buFont typeface="+mj-lt"/>
              <a:buAutoNum type="arabicPeriod"/>
            </a:pPr>
            <a:endParaRPr b="0" dirty="0" i="0" lang="en-US">
              <a:solidFill>
                <a:srgbClr val="ECECEC"/>
              </a:solidFill>
              <a:effectLst/>
              <a:highlight>
                <a:srgbClr val="212121"/>
              </a:highlight>
              <a:latin typeface="Söhne"/>
            </a:endParaRPr>
          </a:p>
          <a:p>
            <a:pPr algn="l">
              <a:buFont typeface="+mj-lt"/>
              <a:buAutoNum type="arabicPeriod"/>
            </a:pPr>
            <a:r>
              <a:rPr b="1" dirty="0" i="0" lang="en-US">
                <a:solidFill>
                  <a:schemeClr val="accent3"/>
                </a:solidFill>
                <a:effectLst/>
                <a:latin typeface="Söhne"/>
              </a:rPr>
              <a:t>Mobile App</a:t>
            </a:r>
            <a:r>
              <a:rPr b="0" dirty="0" i="0" lang="en-US">
                <a:solidFill>
                  <a:schemeClr val="accent3"/>
                </a:solidFill>
                <a:effectLst/>
                <a:latin typeface="Söhne"/>
              </a:rPr>
              <a:t>: </a:t>
            </a:r>
            <a:r>
              <a:rPr b="0" dirty="0" i="0" lang="en-US">
                <a:solidFill>
                  <a:schemeClr val="tx1"/>
                </a:solidFill>
                <a:effectLst/>
                <a:latin typeface="Söhne"/>
              </a:rPr>
              <a:t>Develop a companion mobile application for users to access the system on their smartphones.</a:t>
            </a:r>
          </a:p>
          <a:p>
            <a:pPr algn="l">
              <a:buFont typeface="+mj-lt"/>
              <a:buAutoNum type="arabicPeriod"/>
            </a:pPr>
            <a:endParaRPr dirty="0" lang="en-US">
              <a:solidFill>
                <a:srgbClr val="ECECEC"/>
              </a:solidFill>
              <a:highlight>
                <a:srgbClr val="212121"/>
              </a:highlight>
              <a:latin typeface="Söhne"/>
            </a:endParaRPr>
          </a:p>
          <a:p>
            <a:pPr algn="l">
              <a:buFont typeface="+mj-lt"/>
              <a:buAutoNum type="arabicPeriod"/>
            </a:pPr>
            <a:endParaRPr b="0" dirty="0" i="0" lang="en-US">
              <a:solidFill>
                <a:srgbClr val="ECECEC"/>
              </a:solidFill>
              <a:effectLst/>
              <a:highlight>
                <a:srgbClr val="212121"/>
              </a:highlight>
              <a:latin typeface="Söhne"/>
            </a:endParaRPr>
          </a:p>
          <a:p>
            <a:pPr algn="l">
              <a:buFont typeface="+mj-lt"/>
              <a:buAutoNum type="arabicPeriod"/>
            </a:pPr>
            <a:r>
              <a:rPr b="1" dirty="0" i="0" lang="en-US">
                <a:solidFill>
                  <a:schemeClr val="accent3"/>
                </a:solidFill>
                <a:effectLst/>
                <a:latin typeface="Söhne"/>
              </a:rPr>
              <a:t>Localization</a:t>
            </a:r>
            <a:r>
              <a:rPr b="0" dirty="0" i="0" lang="en-US">
                <a:solidFill>
                  <a:schemeClr val="accent3"/>
                </a:solidFill>
                <a:effectLst/>
                <a:latin typeface="Söhne"/>
              </a:rPr>
              <a:t>: </a:t>
            </a:r>
            <a:r>
              <a:rPr b="0" dirty="0" i="0" lang="en-US">
                <a:solidFill>
                  <a:schemeClr val="tx1"/>
                </a:solidFill>
                <a:effectLst/>
                <a:latin typeface="Söhne"/>
              </a:rPr>
              <a:t>Add support for multiple languages to make the system accessible to a wider audience.</a:t>
            </a:r>
          </a:p>
          <a:p>
            <a:pPr algn="l">
              <a:buFont typeface="+mj-lt"/>
              <a:buAutoNum type="arabicPeriod"/>
            </a:pPr>
            <a:endParaRPr dirty="0" lang="en-US">
              <a:solidFill>
                <a:srgbClr val="ECECEC"/>
              </a:solidFill>
              <a:highlight>
                <a:srgbClr val="212121"/>
              </a:highlight>
              <a:latin typeface="Söhne"/>
            </a:endParaRPr>
          </a:p>
          <a:p>
            <a:pPr algn="l">
              <a:buFont typeface="+mj-lt"/>
              <a:buAutoNum type="arabicPeriod"/>
            </a:pPr>
            <a:endParaRPr b="0" dirty="0" i="0" lang="en-US">
              <a:solidFill>
                <a:srgbClr val="ECECEC"/>
              </a:solidFill>
              <a:effectLst/>
              <a:highlight>
                <a:srgbClr val="212121"/>
              </a:highlight>
              <a:latin typeface="Söhne"/>
            </a:endParaRPr>
          </a:p>
          <a:p>
            <a:pPr algn="l">
              <a:buFont typeface="+mj-lt"/>
              <a:buAutoNum type="arabicPeriod"/>
            </a:pPr>
            <a:r>
              <a:rPr b="1" dirty="0" i="0" lang="en-US">
                <a:solidFill>
                  <a:schemeClr val="accent3"/>
                </a:solidFill>
                <a:effectLst/>
                <a:latin typeface="Söhne"/>
              </a:rPr>
              <a:t>Feedback System</a:t>
            </a:r>
            <a:r>
              <a:rPr b="0" dirty="0" i="0" lang="en-US">
                <a:solidFill>
                  <a:schemeClr val="accent3"/>
                </a:solidFill>
                <a:effectLst/>
                <a:latin typeface="Söhne"/>
              </a:rPr>
              <a:t>: </a:t>
            </a:r>
            <a:r>
              <a:rPr b="0" dirty="0" i="0" lang="en-US">
                <a:solidFill>
                  <a:schemeClr val="tx1"/>
                </a:solidFill>
                <a:effectLst/>
                <a:latin typeface="Söhne"/>
              </a:rPr>
              <a:t>Incorporate a feedback system to gather user reviews and improve service quality.</a:t>
            </a:r>
          </a:p>
          <a:p>
            <a:endParaRPr dirty="0"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8" name="Shape 60"/>
        <p:cNvGrpSpPr/>
        <p:nvPr/>
      </p:nvGrpSpPr>
      <p:grpSpPr>
        <a:xfrm>
          <a:off x="0" y="0"/>
          <a:ext cx="0" cy="0"/>
          <a:chOff x="0" y="0"/>
          <a:chExt cx="0" cy="0"/>
        </a:xfrm>
      </p:grpSpPr>
      <p:sp>
        <p:nvSpPr>
          <p:cNvPr id="1048652" name="Google Shape;61;g5fab984687_2_0"/>
          <p:cNvSpPr txBox="1">
            <a:spLocks noGrp="1"/>
          </p:cNvSpPr>
          <p:nvPr>
            <p:ph type="title" idx="4294967295"/>
          </p:nvPr>
        </p:nvSpPr>
        <p:spPr>
          <a:xfrm>
            <a:off x="131032" y="682130"/>
            <a:ext cx="2936082"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sz="1600" lang="en-IN">
                <a:solidFill>
                  <a:srgbClr val="213163"/>
                </a:solidFill>
              </a:rPr>
              <a:t>Conclusion</a:t>
            </a:r>
            <a:endParaRPr sz="1600" lang="en-IN"/>
          </a:p>
        </p:txBody>
      </p:sp>
      <p:cxnSp>
        <p:nvCxnSpPr>
          <p:cNvPr id="3145737" name="Straight Connector 1"/>
          <p:cNvCxnSpPr>
            <a:cxnSpLocks/>
          </p:cNvCxnSpPr>
          <p:nvPr/>
        </p:nvCxnSpPr>
        <p:spPr>
          <a:xfrm>
            <a:off x="0" y="4675910"/>
            <a:ext cx="9144000" cy="0"/>
          </a:xfrm>
          <a:prstGeom prst="line"/>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8653" name="Google Shape;61;g5fab984687_2_0"/>
          <p:cNvSpPr txBox="1"/>
          <p:nvPr/>
        </p:nvSpPr>
        <p:spPr>
          <a:xfrm>
            <a:off x="138652" y="4713110"/>
            <a:ext cx="707168"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sz="1000" lang="en-IN">
                <a:solidFill>
                  <a:schemeClr val="tx1"/>
                </a:solidFill>
              </a:rPr>
              <a:t>Source :</a:t>
            </a:r>
          </a:p>
        </p:txBody>
      </p:sp>
      <p:sp>
        <p:nvSpPr>
          <p:cNvPr id="1048654" name="TextBox 2"/>
          <p:cNvSpPr txBox="1"/>
          <p:nvPr/>
        </p:nvSpPr>
        <p:spPr>
          <a:xfrm>
            <a:off x="330591" y="1294228"/>
            <a:ext cx="8482818" cy="954107"/>
          </a:xfrm>
          <a:prstGeom prst="rect"/>
          <a:noFill/>
        </p:spPr>
        <p:txBody>
          <a:bodyPr rtlCol="0" wrap="square">
            <a:spAutoFit/>
          </a:bodyPr>
          <a:p>
            <a:r>
              <a:rPr b="0" dirty="0" i="0" lang="en-US">
                <a:solidFill>
                  <a:schemeClr val="tx1"/>
                </a:solidFill>
                <a:effectLst/>
                <a:latin typeface="Söhne"/>
              </a:rPr>
              <a:t>The Bus Reservation System project demonstrates the use of Python and Django framework to build a robust web application for managing bus reservations effectively. With its intuitive user interface and comprehensive features, the system aims to streamline the process of booking bus tickets and enhance the overall user experience.</a:t>
            </a:r>
            <a:endParaRPr dirty="0" lang="en-IN">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62" name="object 2"/>
          <p:cNvSpPr txBox="1">
            <a:spLocks noGrp="1"/>
          </p:cNvSpPr>
          <p:nvPr>
            <p:ph type="title"/>
          </p:nvPr>
        </p:nvSpPr>
        <p:spPr>
          <a:xfrm>
            <a:off x="3504528" y="2334505"/>
            <a:ext cx="2149019" cy="474489"/>
          </a:xfrm>
          <a:prstGeom prst="rect"/>
        </p:spPr>
        <p:txBody>
          <a:bodyPr bIns="0" lIns="0" rIns="0" rtlCol="0" tIns="12700" vert="horz" wrap="square">
            <a:spAutoFit/>
          </a:bodyPr>
          <a:p>
            <a:pPr marL="12700">
              <a:lnSpc>
                <a:spcPct val="100000"/>
              </a:lnSpc>
              <a:spcBef>
                <a:spcPts val="100"/>
              </a:spcBef>
            </a:pPr>
            <a:r>
              <a:rPr b="1" sz="3000" lang="en-US" spc="-5">
                <a:solidFill>
                  <a:srgbClr val="223366"/>
                </a:solidFill>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3" name="Shape 60"/>
        <p:cNvGrpSpPr/>
        <p:nvPr/>
      </p:nvGrpSpPr>
      <p:grpSpPr>
        <a:xfrm>
          <a:off x="0" y="0"/>
          <a:ext cx="0" cy="0"/>
          <a:chOff x="0" y="0"/>
          <a:chExt cx="0" cy="0"/>
        </a:xfrm>
      </p:grpSpPr>
      <p:pic>
        <p:nvPicPr>
          <p:cNvPr id="2097157" name="Picture 10" descr="A blue and white rectangle with a white border  Description automatically generated"/>
          <p:cNvPicPr>
            <a:picLocks noChangeAspect="1"/>
          </p:cNvPicPr>
          <p:nvPr/>
        </p:nvPicPr>
        <p:blipFill>
          <a:blip xmlns:r="http://schemas.openxmlformats.org/officeDocument/2006/relationships" r:embed="rId1"/>
          <a:stretch>
            <a:fillRect/>
          </a:stretch>
        </p:blipFill>
        <p:spPr>
          <a:xfrm>
            <a:off x="0" y="0"/>
            <a:ext cx="9144000" cy="5143500"/>
          </a:xfrm>
          <a:prstGeom prst="rect"/>
        </p:spPr>
      </p:pic>
      <p:sp>
        <p:nvSpPr>
          <p:cNvPr id="1048601" name="TextBox 11"/>
          <p:cNvSpPr txBox="1"/>
          <p:nvPr/>
        </p:nvSpPr>
        <p:spPr>
          <a:xfrm>
            <a:off x="2422762" y="970065"/>
            <a:ext cx="4283236" cy="499110"/>
          </a:xfrm>
          <a:prstGeom prst="rect"/>
        </p:spPr>
        <p:txBody>
          <a:bodyPr anchor="t" bIns="0" lIns="0" rIns="0" rtlCol="0" tIns="0" wrap="square">
            <a:spAutoFit/>
          </a:bodyPr>
          <a:ls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ctr">
              <a:lnSpc>
                <a:spcPts val="3930"/>
              </a:lnSpc>
              <a:spcBef>
                <a:spcPct val="0"/>
              </a:spcBef>
            </a:pPr>
            <a:r>
              <a:rPr b="1" sz="2000" lang="en-US">
                <a:solidFill>
                  <a:srgbClr val="213164"/>
                </a:solidFill>
                <a:latin typeface="Arial"/>
                <a:cs typeface="Arial"/>
              </a:rPr>
              <a:t>CAPSTONE PROJECT SHOWCASE</a:t>
            </a:r>
          </a:p>
        </p:txBody>
      </p:sp>
      <p:sp>
        <p:nvSpPr>
          <p:cNvPr id="1048602" name="Rectangle: Rounded Corners 15"/>
          <p:cNvSpPr/>
          <p:nvPr/>
        </p:nvSpPr>
        <p:spPr>
          <a:xfrm>
            <a:off x="956310" y="3037840"/>
            <a:ext cx="7227570" cy="530626"/>
          </a:xfrm>
          <a:prstGeom prst="roundRect"/>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IN"/>
          </a:p>
        </p:txBody>
      </p:sp>
      <p:sp>
        <p:nvSpPr>
          <p:cNvPr id="1048603" name="TextBox 10"/>
          <p:cNvSpPr txBox="1"/>
          <p:nvPr/>
        </p:nvSpPr>
        <p:spPr>
          <a:xfrm>
            <a:off x="1571630" y="3183633"/>
            <a:ext cx="5839143" cy="239040"/>
          </a:xfrm>
          <a:prstGeom prst="rect"/>
        </p:spPr>
        <p:txBody>
          <a:bodyPr anchor="t" bIns="0" lIns="0" rIns="0" rtlCol="0" tIns="0" wrap="square">
            <a:spAutoFit/>
          </a:bodyPr>
          <a:ls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ctr">
              <a:lnSpc>
                <a:spcPts val="1996"/>
              </a:lnSpc>
              <a:spcBef>
                <a:spcPct val="0"/>
              </a:spcBef>
            </a:pPr>
            <a:r>
              <a:rPr b="1" dirty="0" sz="1600" lang="en-US">
                <a:latin typeface="+mj-lt"/>
              </a:rPr>
              <a:t>Building Bus Reservation System using Python and Django</a:t>
            </a:r>
            <a:endParaRPr dirty="0" sz="1600" lang="en-US">
              <a:latin typeface="+mj-lt"/>
              <a:cs typeface="Poppins"/>
            </a:endParaRPr>
          </a:p>
        </p:txBody>
      </p:sp>
      <p:sp>
        <p:nvSpPr>
          <p:cNvPr id="1048604" name="TextBox 10"/>
          <p:cNvSpPr txBox="1"/>
          <p:nvPr/>
        </p:nvSpPr>
        <p:spPr>
          <a:xfrm>
            <a:off x="3872230" y="2704572"/>
            <a:ext cx="1399540" cy="239040"/>
          </a:xfrm>
          <a:prstGeom prst="rect"/>
        </p:spPr>
        <p:txBody>
          <a:bodyPr anchor="t" bIns="0" lIns="0" rIns="0" rtlCol="0" tIns="0" wrap="square">
            <a:spAutoFit/>
          </a:bodyPr>
          <a:ls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ctr">
              <a:lnSpc>
                <a:spcPts val="1996"/>
              </a:lnSpc>
              <a:spcBef>
                <a:spcPct val="0"/>
              </a:spcBef>
            </a:pPr>
            <a:r>
              <a:rPr b="1" sz="1600" lang="en-US">
                <a:solidFill>
                  <a:schemeClr val="bg1"/>
                </a:solidFill>
                <a:latin typeface="+mj-lt"/>
              </a:rPr>
              <a:t>Project Title</a:t>
            </a:r>
            <a:endParaRPr b="1" sz="1600" lang="en-US">
              <a:solidFill>
                <a:schemeClr val="bg1"/>
              </a:solidFill>
              <a:latin typeface="+mj-lt"/>
              <a:cs typeface="Poppins"/>
            </a:endParaRPr>
          </a:p>
        </p:txBody>
      </p:sp>
      <p:sp>
        <p:nvSpPr>
          <p:cNvPr id="1048605" name="TextBox 7"/>
          <p:cNvSpPr txBox="1"/>
          <p:nvPr/>
        </p:nvSpPr>
        <p:spPr>
          <a:xfrm>
            <a:off x="1276813" y="4029973"/>
            <a:ext cx="6590375" cy="512320"/>
          </a:xfrm>
          <a:prstGeom prst="rect"/>
        </p:spPr>
        <p:txBody>
          <a:bodyPr anchor="t" bIns="0" lIns="0" rIns="0" rtlCol="0" tIns="0" wrap="square">
            <a:spAutoFit/>
          </a:bodyPr>
          <a:ls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ctr">
              <a:lnSpc>
                <a:spcPts val="1996"/>
              </a:lnSpc>
              <a:spcBef>
                <a:spcPct val="0"/>
              </a:spcBef>
            </a:pPr>
            <a:r>
              <a:rPr sz="1600" lang="en-US">
                <a:solidFill>
                  <a:schemeClr val="bg1"/>
                </a:solidFill>
                <a:latin typeface="+mj-lt"/>
              </a:rPr>
              <a:t>Abstract | Problem Statement | Project Overview |</a:t>
            </a:r>
            <a:r>
              <a:rPr sz="1600" lang="en-US">
                <a:solidFill>
                  <a:schemeClr val="bg1"/>
                </a:solidFill>
                <a:latin typeface="+mj-lt"/>
                <a:ea typeface="+mn-lt"/>
                <a:cs typeface="Poppins"/>
              </a:rPr>
              <a:t> Proposed </a:t>
            </a:r>
            <a:r>
              <a:rPr sz="1600" lang="en-US">
                <a:solidFill>
                  <a:schemeClr val="bg1"/>
                </a:solidFill>
                <a:latin typeface="+mj-lt"/>
                <a:ea typeface="+mn-lt"/>
                <a:cs typeface="+mn-lt"/>
              </a:rPr>
              <a:t>Solution </a:t>
            </a:r>
            <a:r>
              <a:rPr sz="1600" lang="en-US">
                <a:solidFill>
                  <a:schemeClr val="bg1"/>
                </a:solidFill>
                <a:latin typeface="+mj-lt"/>
              </a:rPr>
              <a:t>| </a:t>
            </a:r>
            <a:r>
              <a:rPr sz="1600" lang="en-US">
                <a:solidFill>
                  <a:schemeClr val="bg1"/>
                </a:solidFill>
                <a:latin typeface="+mj-lt"/>
                <a:ea typeface="+mn-lt"/>
                <a:cs typeface="Poppins"/>
              </a:rPr>
              <a:t>Technology Used</a:t>
            </a:r>
            <a:r>
              <a:rPr sz="1600" lang="en-US">
                <a:solidFill>
                  <a:schemeClr val="bg1"/>
                </a:solidFill>
                <a:latin typeface="+mj-lt"/>
              </a:rPr>
              <a:t> | Modelling &amp; Results </a:t>
            </a:r>
            <a:r>
              <a:rPr sz="1600" lang="en-US">
                <a:solidFill>
                  <a:schemeClr val="bg1"/>
                </a:solidFill>
                <a:latin typeface="+mj-lt"/>
                <a:ea typeface="+mn-lt"/>
                <a:cs typeface="+mn-lt"/>
              </a:rPr>
              <a:t>| Conclusion </a:t>
            </a:r>
            <a:endParaRPr sz="1600" lang="en-US">
              <a:solidFill>
                <a:schemeClr val="bg1"/>
              </a:solidFill>
              <a:latin typeface="+mj-lt"/>
              <a:cs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6" name="Shape 60"/>
        <p:cNvGrpSpPr/>
        <p:nvPr/>
      </p:nvGrpSpPr>
      <p:grpSpPr>
        <a:xfrm>
          <a:off x="0" y="0"/>
          <a:ext cx="0" cy="0"/>
          <a:chOff x="0" y="0"/>
          <a:chExt cx="0" cy="0"/>
        </a:xfrm>
      </p:grpSpPr>
      <p:sp>
        <p:nvSpPr>
          <p:cNvPr id="1048608" name="Google Shape;61;g5fab984687_2_0"/>
          <p:cNvSpPr txBox="1">
            <a:spLocks noGrp="1"/>
          </p:cNvSpPr>
          <p:nvPr>
            <p:ph type="title" idx="4294967295"/>
          </p:nvPr>
        </p:nvSpPr>
        <p:spPr>
          <a:xfrm>
            <a:off x="131032" y="682130"/>
            <a:ext cx="2936082"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sz="1600" lang="en-IN">
                <a:solidFill>
                  <a:srgbClr val="213163"/>
                </a:solidFill>
              </a:rPr>
              <a:t>Problem Statement</a:t>
            </a:r>
            <a:endParaRPr sz="1600" lang="en-IN"/>
          </a:p>
        </p:txBody>
      </p:sp>
      <p:cxnSp>
        <p:nvCxnSpPr>
          <p:cNvPr id="3145730" name="Straight Connector 1"/>
          <p:cNvCxnSpPr>
            <a:cxnSpLocks/>
          </p:cNvCxnSpPr>
          <p:nvPr/>
        </p:nvCxnSpPr>
        <p:spPr>
          <a:xfrm>
            <a:off x="0" y="4675910"/>
            <a:ext cx="9144000" cy="0"/>
          </a:xfrm>
          <a:prstGeom prst="line"/>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8609" name="Google Shape;61;g5fab984687_2_0"/>
          <p:cNvSpPr txBox="1"/>
          <p:nvPr/>
        </p:nvSpPr>
        <p:spPr>
          <a:xfrm>
            <a:off x="138652" y="4713110"/>
            <a:ext cx="707168"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sz="1000" lang="en-IN">
                <a:solidFill>
                  <a:schemeClr val="tx1"/>
                </a:solidFill>
              </a:rPr>
              <a:t>Source :</a:t>
            </a:r>
          </a:p>
        </p:txBody>
      </p:sp>
      <p:sp>
        <p:nvSpPr>
          <p:cNvPr id="1048610" name="TextBox 3"/>
          <p:cNvSpPr txBox="1"/>
          <p:nvPr/>
        </p:nvSpPr>
        <p:spPr>
          <a:xfrm>
            <a:off x="661182" y="1378634"/>
            <a:ext cx="6984609" cy="307777"/>
          </a:xfrm>
          <a:prstGeom prst="rect"/>
          <a:noFill/>
        </p:spPr>
        <p:txBody>
          <a:bodyPr rtlCol="0" wrap="square">
            <a:spAutoFit/>
          </a:bodyPr>
          <a:p>
            <a:r>
              <a:rPr dirty="0" lang="en-IN"/>
              <a:t>To create a Bus Reservation system using Python and Django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9" name="Shape 60"/>
        <p:cNvGrpSpPr/>
        <p:nvPr/>
      </p:nvGrpSpPr>
      <p:grpSpPr>
        <a:xfrm>
          <a:off x="0" y="0"/>
          <a:ext cx="0" cy="0"/>
          <a:chOff x="0" y="0"/>
          <a:chExt cx="0" cy="0"/>
        </a:xfrm>
      </p:grpSpPr>
      <p:sp>
        <p:nvSpPr>
          <p:cNvPr id="1048613" name="Google Shape;61;g5fab984687_2_0"/>
          <p:cNvSpPr txBox="1">
            <a:spLocks noGrp="1"/>
          </p:cNvSpPr>
          <p:nvPr>
            <p:ph type="title" idx="4294967295"/>
          </p:nvPr>
        </p:nvSpPr>
        <p:spPr>
          <a:xfrm>
            <a:off x="131032" y="682130"/>
            <a:ext cx="2936082"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sz="1600" lang="en-IN">
                <a:solidFill>
                  <a:srgbClr val="213163"/>
                </a:solidFill>
              </a:rPr>
              <a:t>Project Overview</a:t>
            </a:r>
            <a:endParaRPr sz="1600" lang="en-IN"/>
          </a:p>
        </p:txBody>
      </p:sp>
      <p:cxnSp>
        <p:nvCxnSpPr>
          <p:cNvPr id="3145731" name="Straight Connector 1"/>
          <p:cNvCxnSpPr>
            <a:cxnSpLocks/>
          </p:cNvCxnSpPr>
          <p:nvPr/>
        </p:nvCxnSpPr>
        <p:spPr>
          <a:xfrm>
            <a:off x="0" y="4675910"/>
            <a:ext cx="9144000" cy="0"/>
          </a:xfrm>
          <a:prstGeom prst="line"/>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8614" name="Google Shape;61;g5fab984687_2_0"/>
          <p:cNvSpPr txBox="1"/>
          <p:nvPr/>
        </p:nvSpPr>
        <p:spPr>
          <a:xfrm>
            <a:off x="138652" y="4713110"/>
            <a:ext cx="707168"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sz="1000" lang="en-IN">
                <a:solidFill>
                  <a:schemeClr val="tx1"/>
                </a:solidFill>
              </a:rPr>
              <a:t>Source :</a:t>
            </a:r>
          </a:p>
        </p:txBody>
      </p:sp>
      <p:sp>
        <p:nvSpPr>
          <p:cNvPr id="1048615" name="TextBox 3"/>
          <p:cNvSpPr txBox="1"/>
          <p:nvPr/>
        </p:nvSpPr>
        <p:spPr>
          <a:xfrm>
            <a:off x="337625" y="1209822"/>
            <a:ext cx="8546123" cy="701041"/>
          </a:xfrm>
          <a:prstGeom prst="rect"/>
          <a:noFill/>
        </p:spPr>
        <p:txBody>
          <a:bodyPr rtlCol="0" wrap="square">
            <a:spAutoFit/>
          </a:bodyPr>
          <a:p>
            <a:r>
              <a:rPr b="0" dirty="0" i="0" lang="en-US">
                <a:solidFill>
                  <a:schemeClr val="tx1"/>
                </a:solidFill>
                <a:effectLst/>
                <a:latin typeface="Söhne"/>
              </a:rPr>
              <a:t>The Bus Reservation System is a web-based application developed using Python and Django framework. It aims to provide an efficient and user-friendly platform for users to search for buses, book seats, and manage their reservations conveniently.</a:t>
            </a:r>
            <a:endParaRPr dirty="0" lang="en-IN">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2" name="Shape 60"/>
        <p:cNvGrpSpPr/>
        <p:nvPr/>
      </p:nvGrpSpPr>
      <p:grpSpPr>
        <a:xfrm>
          <a:off x="0" y="0"/>
          <a:ext cx="0" cy="0"/>
          <a:chOff x="0" y="0"/>
          <a:chExt cx="0" cy="0"/>
        </a:xfrm>
      </p:grpSpPr>
      <p:sp>
        <p:nvSpPr>
          <p:cNvPr id="1048618" name="Google Shape;61;g5fab984687_2_0"/>
          <p:cNvSpPr txBox="1">
            <a:spLocks noGrp="1"/>
          </p:cNvSpPr>
          <p:nvPr>
            <p:ph type="title" idx="4294967295"/>
          </p:nvPr>
        </p:nvSpPr>
        <p:spPr>
          <a:xfrm>
            <a:off x="131032" y="682130"/>
            <a:ext cx="2936082"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sz="1600" lang="en-IN">
                <a:solidFill>
                  <a:srgbClr val="213163"/>
                </a:solidFill>
              </a:rPr>
              <a:t>Proposed Solution</a:t>
            </a:r>
            <a:endParaRPr sz="1600" lang="en-IN"/>
          </a:p>
        </p:txBody>
      </p:sp>
      <p:sp>
        <p:nvSpPr>
          <p:cNvPr id="1048619" name="TextBox 10"/>
          <p:cNvSpPr txBox="1"/>
          <p:nvPr/>
        </p:nvSpPr>
        <p:spPr>
          <a:xfrm>
            <a:off x="138533" y="1102220"/>
            <a:ext cx="8866934" cy="376834"/>
          </a:xfrm>
          <a:prstGeom prst="rect"/>
          <a:noFill/>
        </p:spPr>
        <p:txBody>
          <a:bodyPr wrap="square">
            <a:spAutoFit/>
          </a:bodyPr>
          <a:p>
            <a:pPr algn="l">
              <a:lnSpc>
                <a:spcPct val="150000"/>
              </a:lnSpc>
            </a:pPr>
            <a:r>
              <a:rPr b="0" i="0" lang="en-US">
                <a:solidFill>
                  <a:srgbClr val="374151"/>
                </a:solidFill>
                <a:effectLst/>
                <a:latin typeface="Times New Roman" panose="02020603050405020304" pitchFamily="18" charset="0"/>
                <a:cs typeface="Times New Roman" panose="02020603050405020304" pitchFamily="18" charset="0"/>
              </a:rPr>
              <a:t>.</a:t>
            </a:r>
          </a:p>
        </p:txBody>
      </p:sp>
      <p:cxnSp>
        <p:nvCxnSpPr>
          <p:cNvPr id="3145732" name="Straight Connector 1"/>
          <p:cNvCxnSpPr>
            <a:cxnSpLocks/>
          </p:cNvCxnSpPr>
          <p:nvPr/>
        </p:nvCxnSpPr>
        <p:spPr>
          <a:xfrm>
            <a:off x="0" y="4675910"/>
            <a:ext cx="9144000" cy="0"/>
          </a:xfrm>
          <a:prstGeom prst="line"/>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8620" name="Google Shape;61;g5fab984687_2_0"/>
          <p:cNvSpPr txBox="1"/>
          <p:nvPr/>
        </p:nvSpPr>
        <p:spPr>
          <a:xfrm>
            <a:off x="138652" y="4713110"/>
            <a:ext cx="707168"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sz="1000" lang="en-IN">
                <a:solidFill>
                  <a:schemeClr val="tx1"/>
                </a:solidFill>
              </a:rPr>
              <a:t>Source :</a:t>
            </a:r>
          </a:p>
        </p:txBody>
      </p:sp>
      <p:sp>
        <p:nvSpPr>
          <p:cNvPr id="1048621" name="TextBox 3"/>
          <p:cNvSpPr txBox="1"/>
          <p:nvPr/>
        </p:nvSpPr>
        <p:spPr>
          <a:xfrm>
            <a:off x="337624" y="1018461"/>
            <a:ext cx="8468751" cy="3545841"/>
          </a:xfrm>
          <a:prstGeom prst="rect"/>
          <a:noFill/>
        </p:spPr>
        <p:txBody>
          <a:bodyPr rtlCol="0" wrap="square">
            <a:spAutoFit/>
          </a:bodyPr>
          <a:p>
            <a:pPr algn="l"/>
            <a:r>
              <a:rPr b="1" dirty="0" i="0" lang="en-US">
                <a:solidFill>
                  <a:schemeClr val="tx1"/>
                </a:solidFill>
                <a:effectLst/>
                <a:latin typeface="Söhne"/>
              </a:rPr>
              <a:t>Introduction :</a:t>
            </a:r>
          </a:p>
          <a:p>
            <a:pPr algn="l"/>
            <a:r>
              <a:rPr b="0" dirty="0" i="0" lang="en-US">
                <a:solidFill>
                  <a:schemeClr val="tx1"/>
                </a:solidFill>
                <a:effectLst/>
                <a:latin typeface="Söhne"/>
              </a:rPr>
              <a:t>The proposed Bus Reservation System aims to provide a comprehensive and user-friendly platform for booking bus tickets online. It will streamline the process of bus reservation for both users and administrators, ensuring efficiency, reliability, and convenience.</a:t>
            </a:r>
          </a:p>
          <a:p>
            <a:endParaRPr dirty="0" lang="en-IN"/>
          </a:p>
          <a:p>
            <a:pPr algn="l"/>
            <a:r>
              <a:rPr b="1" dirty="0" i="0" lang="en-US">
                <a:solidFill>
                  <a:schemeClr val="tx1"/>
                </a:solidFill>
                <a:effectLst/>
                <a:latin typeface="Söhne"/>
              </a:rPr>
              <a:t>Key Features :</a:t>
            </a:r>
          </a:p>
          <a:p>
            <a:pPr algn="l">
              <a:buFont typeface="+mj-lt"/>
              <a:buAutoNum type="arabicPeriod"/>
            </a:pPr>
            <a:r>
              <a:rPr b="1" dirty="0" i="0" lang="en-US">
                <a:solidFill>
                  <a:schemeClr val="accent3"/>
                </a:solidFill>
                <a:effectLst/>
                <a:latin typeface="Söhne"/>
              </a:rPr>
              <a:t>User Authentication</a:t>
            </a:r>
            <a:r>
              <a:rPr b="0" dirty="0" i="0" lang="en-US">
                <a:solidFill>
                  <a:schemeClr val="accent3"/>
                </a:solidFill>
                <a:effectLst/>
                <a:latin typeface="Söhne"/>
              </a:rPr>
              <a:t>: </a:t>
            </a:r>
            <a:r>
              <a:rPr b="0" dirty="0" i="0" lang="en-US">
                <a:solidFill>
                  <a:schemeClr val="tx1"/>
                </a:solidFill>
                <a:effectLst/>
                <a:latin typeface="Söhne"/>
              </a:rPr>
              <a:t>The system offers user authentication functionalities allowing users to sign up, log in, and log out securely.</a:t>
            </a:r>
          </a:p>
          <a:p>
            <a:pPr algn="l">
              <a:buFont typeface="+mj-lt"/>
              <a:buAutoNum type="arabicPeriod"/>
            </a:pPr>
            <a:r>
              <a:rPr b="1" dirty="0" i="0" lang="en-US">
                <a:solidFill>
                  <a:schemeClr val="accent3"/>
                </a:solidFill>
                <a:effectLst/>
                <a:latin typeface="Söhne"/>
              </a:rPr>
              <a:t>Bus Search</a:t>
            </a:r>
            <a:r>
              <a:rPr b="0" dirty="0" i="0" lang="en-US">
                <a:solidFill>
                  <a:schemeClr val="accent3"/>
                </a:solidFill>
                <a:effectLst/>
                <a:latin typeface="Söhne"/>
              </a:rPr>
              <a:t>: </a:t>
            </a:r>
            <a:r>
              <a:rPr b="0" dirty="0" i="0" lang="en-US">
                <a:solidFill>
                  <a:schemeClr val="tx1"/>
                </a:solidFill>
                <a:effectLst/>
                <a:latin typeface="Söhne"/>
              </a:rPr>
              <a:t>Users can search for available buses based on their origin, destination, and date of travel.</a:t>
            </a:r>
          </a:p>
          <a:p>
            <a:pPr algn="l">
              <a:buFont typeface="+mj-lt"/>
              <a:buAutoNum type="arabicPeriod"/>
            </a:pPr>
            <a:r>
              <a:rPr b="1" dirty="0" i="0" lang="en-US">
                <a:solidFill>
                  <a:schemeClr val="accent3"/>
                </a:solidFill>
                <a:effectLst/>
                <a:latin typeface="Söhne"/>
              </a:rPr>
              <a:t>Seat Selection</a:t>
            </a:r>
            <a:r>
              <a:rPr b="0" dirty="0" i="0" lang="en-US">
                <a:solidFill>
                  <a:schemeClr val="accent3"/>
                </a:solidFill>
                <a:effectLst/>
                <a:latin typeface="Söhne"/>
              </a:rPr>
              <a:t>: </a:t>
            </a:r>
            <a:r>
              <a:rPr b="0" dirty="0" i="0" lang="en-US">
                <a:solidFill>
                  <a:schemeClr val="tx1"/>
                </a:solidFill>
                <a:effectLst/>
                <a:latin typeface="Söhne"/>
              </a:rPr>
              <a:t>After finding an available bus, users can select seats from the layout of the bus displayed on the system.</a:t>
            </a:r>
          </a:p>
          <a:p>
            <a:pPr algn="l">
              <a:buFont typeface="+mj-lt"/>
              <a:buAutoNum type="arabicPeriod"/>
            </a:pPr>
            <a:r>
              <a:rPr b="1" dirty="0" i="0" lang="en-US">
                <a:solidFill>
                  <a:schemeClr val="accent3"/>
                </a:solidFill>
                <a:effectLst/>
                <a:latin typeface="Söhne"/>
              </a:rPr>
              <a:t>Reservation</a:t>
            </a:r>
            <a:r>
              <a:rPr b="0" dirty="0" i="0" lang="en-US">
                <a:solidFill>
                  <a:schemeClr val="accent3"/>
                </a:solidFill>
                <a:effectLst/>
                <a:latin typeface="Söhne"/>
              </a:rPr>
              <a:t>: </a:t>
            </a:r>
            <a:r>
              <a:rPr b="0" dirty="0" i="0" lang="en-US">
                <a:solidFill>
                  <a:schemeClr val="tx1"/>
                </a:solidFill>
                <a:effectLst/>
                <a:latin typeface="Söhne"/>
              </a:rPr>
              <a:t>Users can make reservations for selected seats, ensuring their seats are confirmed for the desired journey.</a:t>
            </a:r>
          </a:p>
          <a:p>
            <a:pPr algn="l">
              <a:buFont typeface="+mj-lt"/>
              <a:buAutoNum type="arabicPeriod"/>
            </a:pPr>
            <a:r>
              <a:rPr b="1" dirty="0" i="0" lang="en-US">
                <a:solidFill>
                  <a:schemeClr val="accent3"/>
                </a:solidFill>
                <a:effectLst/>
                <a:latin typeface="Söhne"/>
              </a:rPr>
              <a:t>Booking Management</a:t>
            </a:r>
            <a:r>
              <a:rPr b="0" dirty="0" i="0" lang="en-US">
                <a:solidFill>
                  <a:schemeClr val="accent3"/>
                </a:solidFill>
                <a:effectLst/>
                <a:latin typeface="Söhne"/>
              </a:rPr>
              <a:t>: </a:t>
            </a:r>
            <a:r>
              <a:rPr b="0" dirty="0" i="0" lang="en-US">
                <a:solidFill>
                  <a:schemeClr val="tx1"/>
                </a:solidFill>
                <a:effectLst/>
                <a:latin typeface="Söhne"/>
              </a:rPr>
              <a:t>Users can view and manage their booking details including the bus details, seat numbers, and reservation status from their dashboard.</a:t>
            </a:r>
          </a:p>
          <a:p>
            <a:pPr algn="l">
              <a:buFont typeface="+mj-lt"/>
              <a:buAutoNum type="arabicPeriod"/>
            </a:pPr>
            <a:r>
              <a:rPr b="1" dirty="0" i="0" lang="en-US">
                <a:solidFill>
                  <a:schemeClr val="accent3"/>
                </a:solidFill>
                <a:effectLst/>
                <a:latin typeface="Söhne"/>
              </a:rPr>
              <a:t>Admin Panel</a:t>
            </a:r>
            <a:r>
              <a:rPr b="0" dirty="0" i="0" lang="en-US">
                <a:solidFill>
                  <a:schemeClr val="accent3"/>
                </a:solidFill>
                <a:effectLst/>
                <a:latin typeface="Söhne"/>
              </a:rPr>
              <a:t>: </a:t>
            </a:r>
            <a:r>
              <a:rPr b="0" dirty="0" i="0" lang="en-US">
                <a:solidFill>
                  <a:schemeClr val="tx1"/>
                </a:solidFill>
                <a:effectLst/>
                <a:latin typeface="Söhne"/>
              </a:rPr>
              <a:t>Administrators have access to an admin panel where they can manage buses, seats, users, and reservations efficiently.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24" name="TextBox 2"/>
          <p:cNvSpPr txBox="1"/>
          <p:nvPr/>
        </p:nvSpPr>
        <p:spPr>
          <a:xfrm>
            <a:off x="457200" y="752832"/>
            <a:ext cx="8017933" cy="700000"/>
          </a:xfrm>
          <a:prstGeom prst="rect"/>
          <a:noFill/>
        </p:spPr>
        <p:txBody>
          <a:bodyPr wrap="square">
            <a:spAutoFit/>
          </a:bodyPr>
          <a:p>
            <a:pPr algn="l" lvl="1" marL="457200">
              <a:lnSpc>
                <a:spcPct val="150000"/>
              </a:lnSpc>
            </a:pPr>
            <a:endParaRPr b="0" i="0" lang="en-US">
              <a:solidFill>
                <a:srgbClr val="374151"/>
              </a:solidFill>
              <a:effectLst/>
              <a:latin typeface="Times New Roman" panose="02020603050405020304" pitchFamily="18" charset="0"/>
              <a:cs typeface="Times New Roman" panose="02020603050405020304" pitchFamily="18" charset="0"/>
            </a:endParaRPr>
          </a:p>
          <a:p>
            <a:pPr algn="l" indent="-285750" lvl="1" marL="742950">
              <a:lnSpc>
                <a:spcPct val="150000"/>
              </a:lnSpc>
              <a:buFont typeface="+mj-lt"/>
              <a:buAutoNum type="arabicPeriod"/>
            </a:pPr>
            <a:endParaRPr b="0" i="0" lang="en-US">
              <a:solidFill>
                <a:srgbClr val="374151"/>
              </a:solidFill>
              <a:effectLst/>
              <a:latin typeface="Times New Roman" panose="02020603050405020304" pitchFamily="18" charset="0"/>
              <a:cs typeface="Times New Roman" panose="02020603050405020304" pitchFamily="18" charset="0"/>
            </a:endParaRPr>
          </a:p>
        </p:txBody>
      </p:sp>
      <p:cxnSp>
        <p:nvCxnSpPr>
          <p:cNvPr id="3145733" name="Straight Connector 1"/>
          <p:cNvCxnSpPr>
            <a:cxnSpLocks/>
          </p:cNvCxnSpPr>
          <p:nvPr/>
        </p:nvCxnSpPr>
        <p:spPr>
          <a:xfrm>
            <a:off x="0" y="4675910"/>
            <a:ext cx="9144000" cy="0"/>
          </a:xfrm>
          <a:prstGeom prst="line"/>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8625" name="Google Shape;61;g5fab984687_2_0"/>
          <p:cNvSpPr txBox="1"/>
          <p:nvPr/>
        </p:nvSpPr>
        <p:spPr>
          <a:xfrm>
            <a:off x="138652" y="4713110"/>
            <a:ext cx="707168"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sz="1000" lang="en-IN">
                <a:solidFill>
                  <a:schemeClr val="tx1"/>
                </a:solidFill>
              </a:rPr>
              <a:t>Source :</a:t>
            </a:r>
          </a:p>
        </p:txBody>
      </p:sp>
      <p:sp>
        <p:nvSpPr>
          <p:cNvPr id="1048626" name="TextBox 4"/>
          <p:cNvSpPr txBox="1"/>
          <p:nvPr/>
        </p:nvSpPr>
        <p:spPr>
          <a:xfrm>
            <a:off x="407963" y="1096009"/>
            <a:ext cx="8278837" cy="3012441"/>
          </a:xfrm>
          <a:prstGeom prst="rect"/>
          <a:noFill/>
        </p:spPr>
        <p:txBody>
          <a:bodyPr rtlCol="0" wrap="square">
            <a:spAutoFit/>
          </a:bodyPr>
          <a:p>
            <a:r>
              <a:rPr b="1" dirty="0" lang="en-US">
                <a:solidFill>
                  <a:schemeClr val="tx1"/>
                </a:solidFill>
                <a:latin typeface="Söhne"/>
              </a:rPr>
              <a:t>Implementation Steps:</a:t>
            </a:r>
          </a:p>
          <a:p>
            <a:pPr indent="-285750" marL="285750">
              <a:buFont typeface="Arial" panose="020B0604020202020204" pitchFamily="34" charset="0"/>
              <a:buChar char="•"/>
            </a:pPr>
            <a:endParaRPr dirty="0" lang="en-US"/>
          </a:p>
          <a:p>
            <a:pPr indent="-285750" marL="285750">
              <a:buFont typeface="Arial" panose="020B0604020202020204" pitchFamily="34" charset="0"/>
              <a:buChar char="•"/>
            </a:pPr>
            <a:r>
              <a:rPr b="1" dirty="0" lang="en-US">
                <a:solidFill>
                  <a:schemeClr val="accent3"/>
                </a:solidFill>
                <a:latin typeface="Söhne"/>
              </a:rPr>
              <a:t>Project Setup: </a:t>
            </a:r>
            <a:r>
              <a:rPr dirty="0" sz="1200" lang="en-US"/>
              <a:t>Set up a Django project and create necessary directories and files for the application structure.</a:t>
            </a:r>
            <a:endParaRPr dirty="0" lang="en-US"/>
          </a:p>
          <a:p>
            <a:pPr indent="-285750" marL="285750">
              <a:buFont typeface="Arial" panose="020B0604020202020204" pitchFamily="34" charset="0"/>
              <a:buChar char="•"/>
            </a:pPr>
            <a:r>
              <a:rPr b="1" dirty="0" lang="en-US">
                <a:solidFill>
                  <a:schemeClr val="accent3"/>
                </a:solidFill>
                <a:latin typeface="Söhne"/>
              </a:rPr>
              <a:t>Database Design: </a:t>
            </a:r>
            <a:r>
              <a:rPr dirty="0" sz="1200" lang="en-US"/>
              <a:t>Design the database schema including tables for users, buses, seats, reservations, and any other relevant entities.</a:t>
            </a:r>
            <a:endParaRPr dirty="0" lang="en-US"/>
          </a:p>
          <a:p>
            <a:pPr indent="-285750" marL="285750">
              <a:buFont typeface="Arial" panose="020B0604020202020204" pitchFamily="34" charset="0"/>
              <a:buChar char="•"/>
            </a:pPr>
            <a:r>
              <a:rPr b="1" dirty="0" lang="en-US">
                <a:solidFill>
                  <a:schemeClr val="accent3"/>
                </a:solidFill>
                <a:latin typeface="Söhne"/>
              </a:rPr>
              <a:t>Backend Development:</a:t>
            </a:r>
            <a:r>
              <a:rPr b="1" dirty="0" sz="1200" lang="en-US">
                <a:solidFill>
                  <a:schemeClr val="accent3"/>
                </a:solidFill>
                <a:latin typeface="Söhne"/>
              </a:rPr>
              <a:t> </a:t>
            </a:r>
            <a:r>
              <a:rPr dirty="0" sz="1200" lang="en-US"/>
              <a:t>Develop backend logic for user authentication, bus management, seat selection, reservation handling, and integration with payment gateways.</a:t>
            </a:r>
            <a:endParaRPr dirty="0" lang="en-US"/>
          </a:p>
          <a:p>
            <a:pPr indent="-285750" marL="285750">
              <a:buFont typeface="Arial" panose="020B0604020202020204" pitchFamily="34" charset="0"/>
              <a:buChar char="•"/>
            </a:pPr>
            <a:r>
              <a:rPr b="1" dirty="0" lang="en-US">
                <a:solidFill>
                  <a:schemeClr val="accent3"/>
                </a:solidFill>
                <a:latin typeface="Söhne"/>
              </a:rPr>
              <a:t>Frontend Development:</a:t>
            </a:r>
            <a:r>
              <a:rPr dirty="0" lang="en-US">
                <a:solidFill>
                  <a:schemeClr val="accent3"/>
                </a:solidFill>
              </a:rPr>
              <a:t> </a:t>
            </a:r>
            <a:r>
              <a:rPr dirty="0" sz="1200" lang="en-US"/>
              <a:t>Design and implement frontend interfaces for user interaction, incorporating features such as bus search, seat selection, and reservation management.</a:t>
            </a:r>
            <a:endParaRPr dirty="0" lang="en-US"/>
          </a:p>
          <a:p>
            <a:pPr indent="-285750" marL="285750">
              <a:buFont typeface="Arial" panose="020B0604020202020204" pitchFamily="34" charset="0"/>
              <a:buChar char="•"/>
            </a:pPr>
            <a:r>
              <a:rPr b="1" dirty="0" lang="en-US">
                <a:solidFill>
                  <a:schemeClr val="accent3"/>
                </a:solidFill>
                <a:latin typeface="Söhne"/>
              </a:rPr>
              <a:t>Integration: </a:t>
            </a:r>
            <a:r>
              <a:rPr dirty="0" sz="1200" lang="en-US"/>
              <a:t>Integrate frontend and backend components, ensuring seamless communication via RESTful APIs.</a:t>
            </a:r>
            <a:endParaRPr dirty="0" lang="en-US"/>
          </a:p>
          <a:p>
            <a:pPr indent="-285750" marL="285750">
              <a:buFont typeface="Arial" panose="020B0604020202020204" pitchFamily="34" charset="0"/>
              <a:buChar char="•"/>
            </a:pPr>
            <a:r>
              <a:rPr b="1" dirty="0" lang="en-US">
                <a:solidFill>
                  <a:schemeClr val="accent3"/>
                </a:solidFill>
                <a:latin typeface="Söhne"/>
              </a:rPr>
              <a:t>Testing:</a:t>
            </a:r>
            <a:r>
              <a:rPr dirty="0" lang="en-US">
                <a:solidFill>
                  <a:schemeClr val="accent3"/>
                </a:solidFill>
              </a:rPr>
              <a:t> </a:t>
            </a:r>
            <a:r>
              <a:rPr dirty="0" sz="1200" lang="en-US"/>
              <a:t>Perform thorough testing to validate the functionalities, including user authentication, bus search, seat selection, reservation handling, and payment processing.</a:t>
            </a:r>
            <a:endParaRPr dirty="0" lang="en-US"/>
          </a:p>
          <a:p>
            <a:pPr indent="-285750" marL="285750">
              <a:buFont typeface="Arial" panose="020B0604020202020204" pitchFamily="34" charset="0"/>
              <a:buChar char="•"/>
            </a:pPr>
            <a:r>
              <a:rPr b="1" dirty="0" lang="en-US">
                <a:solidFill>
                  <a:schemeClr val="accent3"/>
                </a:solidFill>
                <a:latin typeface="Söhne"/>
              </a:rPr>
              <a:t>Deployment:</a:t>
            </a:r>
            <a:r>
              <a:rPr dirty="0" lang="en-US"/>
              <a:t> </a:t>
            </a:r>
            <a:r>
              <a:rPr dirty="0" sz="1200" lang="en-US"/>
              <a:t>Deploy the application on a web server, ensuring scalability, security, and performance optimization.</a:t>
            </a:r>
            <a:endParaRPr dirty="0" lang="en-US"/>
          </a:p>
          <a:p>
            <a:pPr indent="-285750" marL="285750">
              <a:buFont typeface="Arial" panose="020B0604020202020204" pitchFamily="34" charset="0"/>
              <a:buChar char="•"/>
            </a:pPr>
            <a:r>
              <a:rPr b="1" dirty="0" lang="en-US">
                <a:solidFill>
                  <a:schemeClr val="accent3"/>
                </a:solidFill>
                <a:latin typeface="Söhne"/>
              </a:rPr>
              <a:t>Monitoring and Maintenance: </a:t>
            </a:r>
            <a:r>
              <a:rPr dirty="0" sz="1200" lang="en-US"/>
              <a:t>Monitor the application's performance, address any issues or bugs, and incorporate user feedback for continuous improvement.</a:t>
            </a:r>
            <a:endParaRPr dirty="0" sz="1200"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27" name="TextBox 2"/>
          <p:cNvSpPr txBox="1"/>
          <p:nvPr/>
        </p:nvSpPr>
        <p:spPr>
          <a:xfrm>
            <a:off x="457200" y="752832"/>
            <a:ext cx="8017933" cy="700000"/>
          </a:xfrm>
          <a:prstGeom prst="rect"/>
          <a:noFill/>
        </p:spPr>
        <p:txBody>
          <a:bodyPr wrap="square">
            <a:spAutoFit/>
          </a:bodyPr>
          <a:p>
            <a:pPr algn="l" lvl="1" marL="457200">
              <a:lnSpc>
                <a:spcPct val="150000"/>
              </a:lnSpc>
            </a:pPr>
            <a:endParaRPr b="0" i="0" lang="en-US">
              <a:solidFill>
                <a:srgbClr val="374151"/>
              </a:solidFill>
              <a:effectLst/>
              <a:latin typeface="Times New Roman" panose="02020603050405020304" pitchFamily="18" charset="0"/>
              <a:cs typeface="Times New Roman" panose="02020603050405020304" pitchFamily="18" charset="0"/>
            </a:endParaRPr>
          </a:p>
          <a:p>
            <a:pPr algn="l" indent="-285750" lvl="1" marL="742950">
              <a:lnSpc>
                <a:spcPct val="150000"/>
              </a:lnSpc>
              <a:buFont typeface="+mj-lt"/>
              <a:buAutoNum type="arabicPeriod"/>
            </a:pPr>
            <a:endParaRPr b="0" i="0" lang="en-US">
              <a:solidFill>
                <a:srgbClr val="374151"/>
              </a:solidFill>
              <a:effectLst/>
              <a:latin typeface="Times New Roman" panose="02020603050405020304" pitchFamily="18" charset="0"/>
              <a:cs typeface="Times New Roman" panose="02020603050405020304" pitchFamily="18" charset="0"/>
            </a:endParaRPr>
          </a:p>
        </p:txBody>
      </p:sp>
      <p:cxnSp>
        <p:nvCxnSpPr>
          <p:cNvPr id="3145734" name="Straight Connector 1"/>
          <p:cNvCxnSpPr>
            <a:cxnSpLocks/>
          </p:cNvCxnSpPr>
          <p:nvPr/>
        </p:nvCxnSpPr>
        <p:spPr>
          <a:xfrm>
            <a:off x="0" y="4675910"/>
            <a:ext cx="9144000" cy="0"/>
          </a:xfrm>
          <a:prstGeom prst="line"/>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8628" name="Google Shape;61;g5fab984687_2_0"/>
          <p:cNvSpPr txBox="1"/>
          <p:nvPr/>
        </p:nvSpPr>
        <p:spPr>
          <a:xfrm>
            <a:off x="138652" y="4713110"/>
            <a:ext cx="707168"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sz="1000" lang="en-IN">
                <a:solidFill>
                  <a:schemeClr val="tx1"/>
                </a:solidFill>
              </a:rPr>
              <a:t>Source :</a:t>
            </a:r>
          </a:p>
        </p:txBody>
      </p:sp>
      <p:sp>
        <p:nvSpPr>
          <p:cNvPr id="1048629" name="TextBox 4"/>
          <p:cNvSpPr txBox="1"/>
          <p:nvPr/>
        </p:nvSpPr>
        <p:spPr>
          <a:xfrm>
            <a:off x="752621" y="752832"/>
            <a:ext cx="7638757" cy="3749040"/>
          </a:xfrm>
          <a:prstGeom prst="rect"/>
          <a:noFill/>
        </p:spPr>
        <p:txBody>
          <a:bodyPr rtlCol="0" wrap="square">
            <a:spAutoFit/>
          </a:bodyPr>
          <a:p>
            <a:pPr algn="l"/>
            <a:r>
              <a:rPr b="1" dirty="0" i="0" lang="en-US">
                <a:solidFill>
                  <a:schemeClr val="tx1"/>
                </a:solidFill>
                <a:effectLst/>
                <a:latin typeface="Söhne"/>
              </a:rPr>
              <a:t>Project Structure :</a:t>
            </a:r>
          </a:p>
          <a:p>
            <a:pPr algn="l"/>
            <a:endParaRPr b="0" dirty="0" i="0" lang="en-US">
              <a:solidFill>
                <a:schemeClr val="tx1"/>
              </a:solidFill>
              <a:effectLst/>
              <a:latin typeface="Söhne"/>
            </a:endParaRPr>
          </a:p>
          <a:p>
            <a:pPr algn="l"/>
            <a:r>
              <a:rPr b="0" dirty="0" i="0" lang="en-US">
                <a:solidFill>
                  <a:schemeClr val="tx1"/>
                </a:solidFill>
                <a:effectLst/>
                <a:latin typeface="Söhne"/>
              </a:rPr>
              <a:t>The project is organized into various components:</a:t>
            </a:r>
          </a:p>
          <a:p>
            <a:pPr algn="l"/>
            <a:endParaRPr b="0" dirty="0" i="0" lang="en-US">
              <a:solidFill>
                <a:schemeClr val="tx1"/>
              </a:solidFill>
              <a:effectLst/>
              <a:latin typeface="Söhne"/>
            </a:endParaRPr>
          </a:p>
          <a:p>
            <a:pPr algn="l">
              <a:buFont typeface="Arial" panose="020B0604020202020204" pitchFamily="34" charset="0"/>
              <a:buChar char="•"/>
            </a:pPr>
            <a:r>
              <a:rPr b="1" dirty="0" i="0" lang="en-US">
                <a:solidFill>
                  <a:schemeClr val="accent3"/>
                </a:solidFill>
                <a:effectLst/>
                <a:latin typeface="Söhne"/>
              </a:rPr>
              <a:t> Models</a:t>
            </a:r>
            <a:r>
              <a:rPr b="0" dirty="0" i="0" lang="en-US">
                <a:solidFill>
                  <a:schemeClr val="tx1"/>
                </a:solidFill>
                <a:effectLst/>
                <a:latin typeface="Söhne"/>
              </a:rPr>
              <a:t>: Define the data models for buses, seats, users, and reservations.</a:t>
            </a:r>
          </a:p>
          <a:p>
            <a:pPr algn="l">
              <a:buFont typeface="Arial" panose="020B0604020202020204" pitchFamily="34" charset="0"/>
              <a:buChar char="•"/>
            </a:pPr>
            <a:endParaRPr b="0" dirty="0" i="0" lang="en-US">
              <a:solidFill>
                <a:schemeClr val="tx1"/>
              </a:solidFill>
              <a:effectLst/>
              <a:latin typeface="Söhne"/>
            </a:endParaRPr>
          </a:p>
          <a:p>
            <a:pPr algn="l">
              <a:buFont typeface="Arial" panose="020B0604020202020204" pitchFamily="34" charset="0"/>
              <a:buChar char="•"/>
            </a:pPr>
            <a:r>
              <a:rPr b="1" dirty="0" i="0" lang="en-US">
                <a:solidFill>
                  <a:schemeClr val="accent3"/>
                </a:solidFill>
                <a:effectLst/>
                <a:latin typeface="Söhne"/>
              </a:rPr>
              <a:t> Views</a:t>
            </a:r>
            <a:r>
              <a:rPr b="0" dirty="0" i="0" lang="en-US">
                <a:solidFill>
                  <a:schemeClr val="tx1"/>
                </a:solidFill>
                <a:effectLst/>
                <a:latin typeface="Söhne"/>
              </a:rPr>
              <a:t>: Handle user requests, process data, and render appropriate responses.</a:t>
            </a:r>
          </a:p>
          <a:p>
            <a:pPr algn="l">
              <a:buFont typeface="Arial" panose="020B0604020202020204" pitchFamily="34" charset="0"/>
              <a:buChar char="•"/>
            </a:pPr>
            <a:endParaRPr b="0" dirty="0" i="0" lang="en-US">
              <a:solidFill>
                <a:schemeClr val="tx1"/>
              </a:solidFill>
              <a:effectLst/>
              <a:latin typeface="Söhne"/>
            </a:endParaRPr>
          </a:p>
          <a:p>
            <a:pPr algn="l">
              <a:buFont typeface="Arial" panose="020B0604020202020204" pitchFamily="34" charset="0"/>
              <a:buChar char="•"/>
            </a:pPr>
            <a:r>
              <a:rPr b="1" dirty="0" i="0" lang="en-US">
                <a:solidFill>
                  <a:schemeClr val="accent3"/>
                </a:solidFill>
                <a:effectLst/>
                <a:latin typeface="Söhne"/>
              </a:rPr>
              <a:t> Templates</a:t>
            </a:r>
            <a:r>
              <a:rPr b="0" dirty="0" i="0" lang="en-US">
                <a:solidFill>
                  <a:schemeClr val="tx1"/>
                </a:solidFill>
                <a:effectLst/>
                <a:latin typeface="Söhne"/>
              </a:rPr>
              <a:t>: Contains HTML templates for rendering user interfaces dynamically.</a:t>
            </a:r>
          </a:p>
          <a:p>
            <a:pPr algn="l">
              <a:buFont typeface="Arial" panose="020B0604020202020204" pitchFamily="34" charset="0"/>
              <a:buChar char="•"/>
            </a:pPr>
            <a:endParaRPr b="0" dirty="0" i="0" lang="en-US">
              <a:solidFill>
                <a:schemeClr val="tx1"/>
              </a:solidFill>
              <a:effectLst/>
              <a:latin typeface="Söhne"/>
            </a:endParaRPr>
          </a:p>
          <a:p>
            <a:pPr algn="l">
              <a:buFont typeface="Arial" panose="020B0604020202020204" pitchFamily="34" charset="0"/>
              <a:buChar char="•"/>
            </a:pPr>
            <a:r>
              <a:rPr b="1" dirty="0" i="0" lang="en-US">
                <a:solidFill>
                  <a:schemeClr val="accent3"/>
                </a:solidFill>
                <a:effectLst/>
                <a:latin typeface="Söhne"/>
              </a:rPr>
              <a:t> Static Files</a:t>
            </a:r>
            <a:r>
              <a:rPr b="0" dirty="0" i="0" lang="en-US">
                <a:solidFill>
                  <a:schemeClr val="tx1"/>
                </a:solidFill>
                <a:effectLst/>
                <a:latin typeface="Söhne"/>
              </a:rPr>
              <a:t>: Store static files such as CSS stylesheets, JavaScript scripts, and images.</a:t>
            </a:r>
          </a:p>
          <a:p>
            <a:pPr algn="l">
              <a:buFont typeface="Arial" panose="020B0604020202020204" pitchFamily="34" charset="0"/>
              <a:buChar char="•"/>
            </a:pPr>
            <a:endParaRPr b="0" dirty="0" i="0" lang="en-US">
              <a:solidFill>
                <a:schemeClr val="tx1"/>
              </a:solidFill>
              <a:effectLst/>
              <a:latin typeface="Söhne"/>
            </a:endParaRPr>
          </a:p>
          <a:p>
            <a:pPr algn="l">
              <a:buFont typeface="Arial" panose="020B0604020202020204" pitchFamily="34" charset="0"/>
              <a:buChar char="•"/>
            </a:pPr>
            <a:r>
              <a:rPr b="1" dirty="0" i="0" lang="en-US">
                <a:solidFill>
                  <a:schemeClr val="accent3"/>
                </a:solidFill>
                <a:effectLst/>
                <a:latin typeface="Söhne"/>
              </a:rPr>
              <a:t> Admin Panel</a:t>
            </a:r>
            <a:r>
              <a:rPr b="0" dirty="0" i="0" lang="en-US">
                <a:solidFill>
                  <a:schemeClr val="tx1"/>
                </a:solidFill>
                <a:effectLst/>
                <a:latin typeface="Söhne"/>
              </a:rPr>
              <a:t>: Provides administrative functionalities for managing the system's backend.</a:t>
            </a:r>
          </a:p>
          <a:p>
            <a:pPr algn="l">
              <a:buFont typeface="Arial" panose="020B0604020202020204" pitchFamily="34" charset="0"/>
              <a:buChar char="•"/>
            </a:pPr>
            <a:endParaRPr b="0" dirty="0" i="0" lang="en-US">
              <a:solidFill>
                <a:schemeClr val="tx1"/>
              </a:solidFill>
              <a:effectLst/>
              <a:latin typeface="Söhne"/>
            </a:endParaRPr>
          </a:p>
          <a:p>
            <a:pPr algn="l">
              <a:buFont typeface="Arial" panose="020B0604020202020204" pitchFamily="34" charset="0"/>
              <a:buChar char="•"/>
            </a:pPr>
            <a:r>
              <a:rPr b="1" dirty="0" i="0" lang="en-US">
                <a:solidFill>
                  <a:schemeClr val="accent3"/>
                </a:solidFill>
                <a:effectLst/>
                <a:latin typeface="Söhne"/>
              </a:rPr>
              <a:t> Forms</a:t>
            </a:r>
            <a:r>
              <a:rPr b="0" dirty="0" i="0" lang="en-US">
                <a:solidFill>
                  <a:schemeClr val="tx1"/>
                </a:solidFill>
                <a:effectLst/>
                <a:latin typeface="Söhne"/>
              </a:rPr>
              <a:t>: Define forms for user input validation and data submission.</a:t>
            </a:r>
          </a:p>
          <a:p>
            <a:pPr algn="l"/>
            <a:endParaRPr b="0" dirty="0" i="0" lang="en-US">
              <a:solidFill>
                <a:schemeClr val="tx1"/>
              </a:solidFill>
              <a:effectLst/>
              <a:latin typeface="Söhne"/>
            </a:endParaRPr>
          </a:p>
          <a:p>
            <a:pPr algn="l">
              <a:buFont typeface="Arial" panose="020B0604020202020204" pitchFamily="34" charset="0"/>
              <a:buChar char="•"/>
            </a:pPr>
            <a:r>
              <a:rPr b="1" dirty="0" i="0" lang="en-US">
                <a:solidFill>
                  <a:schemeClr val="accent3"/>
                </a:solidFill>
                <a:effectLst/>
                <a:latin typeface="Söhne"/>
              </a:rPr>
              <a:t> URL Configuration</a:t>
            </a:r>
            <a:r>
              <a:rPr b="0" dirty="0" i="0" lang="en-US">
                <a:solidFill>
                  <a:schemeClr val="tx1"/>
                </a:solidFill>
                <a:effectLst/>
                <a:latin typeface="Söhne"/>
              </a:rPr>
              <a:t>: Maps URL patterns to views and defines routing logic.</a:t>
            </a:r>
          </a:p>
          <a:p>
            <a:endParaRPr dirty="0"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7" name="Shape 60"/>
        <p:cNvGrpSpPr/>
        <p:nvPr/>
      </p:nvGrpSpPr>
      <p:grpSpPr>
        <a:xfrm>
          <a:off x="0" y="0"/>
          <a:ext cx="0" cy="0"/>
          <a:chOff x="0" y="0"/>
          <a:chExt cx="0" cy="0"/>
        </a:xfrm>
      </p:grpSpPr>
      <p:sp>
        <p:nvSpPr>
          <p:cNvPr id="1048630" name="Google Shape;61;g5fab984687_2_0"/>
          <p:cNvSpPr txBox="1">
            <a:spLocks noGrp="1"/>
          </p:cNvSpPr>
          <p:nvPr>
            <p:ph type="title" idx="4294967295"/>
          </p:nvPr>
        </p:nvSpPr>
        <p:spPr>
          <a:xfrm>
            <a:off x="131032" y="682130"/>
            <a:ext cx="2936082"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sz="1600" lang="en-IN">
                <a:solidFill>
                  <a:srgbClr val="213163"/>
                </a:solidFill>
              </a:rPr>
              <a:t>Technology Used</a:t>
            </a:r>
            <a:endParaRPr sz="1600" lang="en-IN"/>
          </a:p>
        </p:txBody>
      </p:sp>
      <p:sp>
        <p:nvSpPr>
          <p:cNvPr id="1048631" name="Google Shape;62;g5fab984687_2_0"/>
          <p:cNvSpPr txBox="1"/>
          <p:nvPr/>
        </p:nvSpPr>
        <p:spPr>
          <a:xfrm>
            <a:off x="128063" y="1059160"/>
            <a:ext cx="5314387" cy="3790000"/>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355" marL="173355">
              <a:spcBef>
                <a:spcPts val="200"/>
              </a:spcBef>
              <a:buClr>
                <a:srgbClr val="213163"/>
              </a:buClr>
              <a:buFont typeface="Arial" panose="020B0604020202020204" pitchFamily="34" charset="0"/>
              <a:buChar char="•"/>
            </a:pPr>
            <a:endParaRPr lang="en-US"/>
          </a:p>
          <a:p>
            <a:pPr indent="-173355" marL="173355">
              <a:spcBef>
                <a:spcPts val="200"/>
              </a:spcBef>
              <a:buClr>
                <a:srgbClr val="213163"/>
              </a:buClr>
              <a:buFont typeface="Arial" panose="020B0604020202020204" pitchFamily="34" charset="0"/>
              <a:buChar char="•"/>
            </a:pPr>
            <a:endParaRPr lang="en-US"/>
          </a:p>
          <a:p>
            <a:pPr indent="-173355" marL="173355">
              <a:spcBef>
                <a:spcPts val="200"/>
              </a:spcBef>
              <a:buClr>
                <a:srgbClr val="213163"/>
              </a:buClr>
              <a:buFont typeface="Arial" panose="020B0604020202020204" pitchFamily="34" charset="0"/>
              <a:buChar char="•"/>
            </a:pPr>
            <a:endParaRPr lang="en-US"/>
          </a:p>
        </p:txBody>
      </p:sp>
      <p:graphicFrame>
        <p:nvGraphicFramePr>
          <p:cNvPr id="4194304" name="Diagram 4"/>
          <p:cNvGraphicFramePr>
            <a:graphicFrameLocks/>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158" name="Picture 8"/>
          <p:cNvPicPr>
            <a:picLocks noChangeAspect="1"/>
          </p:cNvPicPr>
          <p:nvPr/>
        </p:nvPicPr>
        <p:blipFill>
          <a:blip xmlns:r="http://schemas.openxmlformats.org/officeDocument/2006/relationships" r:embed="rId6"/>
          <a:stretch>
            <a:fillRect/>
          </a:stretch>
        </p:blipFill>
        <p:spPr>
          <a:xfrm>
            <a:off x="1021171" y="1723257"/>
            <a:ext cx="2956469" cy="2573047"/>
          </a:xfrm>
          <a:prstGeom prst="rect"/>
        </p:spPr>
      </p:pic>
      <p:pic>
        <p:nvPicPr>
          <p:cNvPr id="2097159" name="Picture 10"/>
          <p:cNvPicPr>
            <a:picLocks noChangeAspect="1"/>
          </p:cNvPicPr>
          <p:nvPr/>
        </p:nvPicPr>
        <p:blipFill>
          <a:blip xmlns:r="http://schemas.openxmlformats.org/officeDocument/2006/relationships" r:embed="rId7"/>
          <a:stretch>
            <a:fillRect/>
          </a:stretch>
        </p:blipFill>
        <p:spPr>
          <a:xfrm>
            <a:off x="4564380" y="1712692"/>
            <a:ext cx="4165599" cy="2090952"/>
          </a:xfrm>
          <a:prstGeom prst="rect"/>
        </p:spPr>
      </p:pic>
      <p:sp>
        <p:nvSpPr>
          <p:cNvPr id="1048632" name="TextBox 11"/>
          <p:cNvSpPr txBox="1"/>
          <p:nvPr/>
        </p:nvSpPr>
        <p:spPr>
          <a:xfrm>
            <a:off x="1000361" y="1361511"/>
            <a:ext cx="3318484" cy="307777"/>
          </a:xfrm>
          <a:prstGeom prst="rect"/>
          <a:noFill/>
        </p:spPr>
        <p:txBody>
          <a:bodyPr rtlCol="0" wrap="square">
            <a:spAutoFit/>
          </a:bodyPr>
          <a:p>
            <a:pPr algn="ctr"/>
            <a:r>
              <a:rPr lang="en-US"/>
              <a:t>Front-end</a:t>
            </a:r>
          </a:p>
        </p:txBody>
      </p:sp>
      <p:sp>
        <p:nvSpPr>
          <p:cNvPr id="1048633" name="TextBox 12"/>
          <p:cNvSpPr txBox="1"/>
          <p:nvPr/>
        </p:nvSpPr>
        <p:spPr>
          <a:xfrm>
            <a:off x="4865736" y="1287522"/>
            <a:ext cx="3580969" cy="307777"/>
          </a:xfrm>
          <a:prstGeom prst="rect"/>
          <a:noFill/>
        </p:spPr>
        <p:txBody>
          <a:bodyPr rtlCol="0" wrap="square">
            <a:spAutoFit/>
          </a:bodyPr>
          <a:p>
            <a:pPr algn="ctr"/>
            <a:r>
              <a:rPr lang="en-US"/>
              <a:t>Back-end</a:t>
            </a:r>
          </a:p>
        </p:txBody>
      </p:sp>
      <p:cxnSp>
        <p:nvCxnSpPr>
          <p:cNvPr id="3145735" name="Straight Connector 5"/>
          <p:cNvCxnSpPr>
            <a:cxnSpLocks/>
          </p:cNvCxnSpPr>
          <p:nvPr/>
        </p:nvCxnSpPr>
        <p:spPr>
          <a:xfrm>
            <a:off x="0" y="4675910"/>
            <a:ext cx="9144000" cy="0"/>
          </a:xfrm>
          <a:prstGeom prst="line"/>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8634" name="Google Shape;61;g5fab984687_2_0"/>
          <p:cNvSpPr txBox="1"/>
          <p:nvPr/>
        </p:nvSpPr>
        <p:spPr>
          <a:xfrm>
            <a:off x="138652" y="4713110"/>
            <a:ext cx="707168"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sz="1000" lang="en-IN">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0" name="Shape 60"/>
        <p:cNvGrpSpPr/>
        <p:nvPr/>
      </p:nvGrpSpPr>
      <p:grpSpPr>
        <a:xfrm>
          <a:off x="0" y="0"/>
          <a:ext cx="0" cy="0"/>
          <a:chOff x="0" y="0"/>
          <a:chExt cx="0" cy="0"/>
        </a:xfrm>
      </p:grpSpPr>
      <p:sp>
        <p:nvSpPr>
          <p:cNvPr id="1048637" name="Google Shape;61;g5fab984687_2_0"/>
          <p:cNvSpPr txBox="1">
            <a:spLocks noGrp="1"/>
          </p:cNvSpPr>
          <p:nvPr>
            <p:ph type="title" idx="4294967295"/>
          </p:nvPr>
        </p:nvSpPr>
        <p:spPr>
          <a:xfrm>
            <a:off x="131032" y="682130"/>
            <a:ext cx="2936082"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sz="1600" lang="en-IN">
                <a:solidFill>
                  <a:srgbClr val="213163"/>
                </a:solidFill>
              </a:rPr>
              <a:t>Modelling &amp; Results</a:t>
            </a:r>
            <a:endParaRPr sz="1600" lang="en-IN"/>
          </a:p>
        </p:txBody>
      </p:sp>
      <p:cxnSp>
        <p:nvCxnSpPr>
          <p:cNvPr id="3145736" name="Straight Connector 1"/>
          <p:cNvCxnSpPr>
            <a:cxnSpLocks/>
          </p:cNvCxnSpPr>
          <p:nvPr/>
        </p:nvCxnSpPr>
        <p:spPr>
          <a:xfrm>
            <a:off x="0" y="4675910"/>
            <a:ext cx="9144000" cy="0"/>
          </a:xfrm>
          <a:prstGeom prst="line"/>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8638" name="Google Shape;61;g5fab984687_2_0"/>
          <p:cNvSpPr txBox="1"/>
          <p:nvPr/>
        </p:nvSpPr>
        <p:spPr>
          <a:xfrm>
            <a:off x="138652" y="4713110"/>
            <a:ext cx="707168"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sz="1000" lang="en-IN">
                <a:solidFill>
                  <a:schemeClr val="tx1"/>
                </a:solidFill>
              </a:rPr>
              <a:t>Source :</a:t>
            </a:r>
          </a:p>
        </p:txBody>
      </p:sp>
      <p:sp>
        <p:nvSpPr>
          <p:cNvPr id="1048639" name="TextBox 2"/>
          <p:cNvSpPr txBox="1"/>
          <p:nvPr/>
        </p:nvSpPr>
        <p:spPr>
          <a:xfrm>
            <a:off x="274320" y="1102449"/>
            <a:ext cx="8475785" cy="3539430"/>
          </a:xfrm>
          <a:prstGeom prst="rect"/>
          <a:noFill/>
        </p:spPr>
        <p:txBody>
          <a:bodyPr rtlCol="0" wrap="square">
            <a:spAutoFit/>
          </a:bodyPr>
          <a:p>
            <a:pPr algn="l"/>
            <a:r>
              <a:rPr b="1" dirty="0" i="0" lang="en-US">
                <a:solidFill>
                  <a:schemeClr val="tx1"/>
                </a:solidFill>
                <a:effectLst/>
                <a:latin typeface="Söhne"/>
              </a:rPr>
              <a:t>Modeling Overview</a:t>
            </a:r>
          </a:p>
          <a:p>
            <a:pPr algn="l" indent="-171450" marL="171450">
              <a:buFont typeface="Arial" panose="020B0604020202020204" pitchFamily="34" charset="0"/>
              <a:buChar char="•"/>
            </a:pPr>
            <a:r>
              <a:rPr b="1" dirty="0" sz="1200" i="0" lang="en-US">
                <a:solidFill>
                  <a:schemeClr val="accent3"/>
                </a:solidFill>
                <a:effectLst/>
                <a:latin typeface="Söhne"/>
              </a:rPr>
              <a:t>User Model</a:t>
            </a:r>
            <a:r>
              <a:rPr b="0" dirty="0" sz="1200" i="0" lang="en-US">
                <a:solidFill>
                  <a:schemeClr val="tx1"/>
                </a:solidFill>
                <a:effectLst/>
                <a:latin typeface="Söhne"/>
              </a:rPr>
              <a:t>:</a:t>
            </a:r>
            <a:r>
              <a:rPr b="0" dirty="0" i="0" lang="en-US">
                <a:solidFill>
                  <a:schemeClr val="tx1"/>
                </a:solidFill>
                <a:effectLst/>
                <a:latin typeface="Söhne"/>
              </a:rPr>
              <a:t> Stores information about registered users including username, email, password, etc.</a:t>
            </a:r>
          </a:p>
          <a:p>
            <a:pPr algn="l" indent="-171450" marL="171450">
              <a:buFont typeface="Arial" panose="020B0604020202020204" pitchFamily="34" charset="0"/>
              <a:buChar char="•"/>
            </a:pPr>
            <a:r>
              <a:rPr b="1" dirty="0" sz="1200" i="0" lang="en-US">
                <a:solidFill>
                  <a:schemeClr val="accent3"/>
                </a:solidFill>
                <a:effectLst/>
                <a:latin typeface="Söhne"/>
              </a:rPr>
              <a:t>Bus Model</a:t>
            </a:r>
            <a:r>
              <a:rPr b="0" dirty="0" sz="1200" i="0" lang="en-US">
                <a:solidFill>
                  <a:schemeClr val="accent3"/>
                </a:solidFill>
                <a:effectLst/>
                <a:latin typeface="Söhne"/>
              </a:rPr>
              <a:t>: </a:t>
            </a:r>
            <a:r>
              <a:rPr b="0" dirty="0" i="0" lang="en-US">
                <a:solidFill>
                  <a:schemeClr val="tx1"/>
                </a:solidFill>
                <a:effectLst/>
                <a:latin typeface="Söhne"/>
              </a:rPr>
              <a:t>Represents details about each bus such as bus number, origin, destination, departure time, and total seats available.</a:t>
            </a:r>
          </a:p>
          <a:p>
            <a:pPr algn="l" indent="-171450" marL="171450">
              <a:buFont typeface="Arial" panose="020B0604020202020204" pitchFamily="34" charset="0"/>
              <a:buChar char="•"/>
            </a:pPr>
            <a:r>
              <a:rPr b="1" dirty="0" sz="1200" i="0" lang="en-US">
                <a:solidFill>
                  <a:schemeClr val="accent3"/>
                </a:solidFill>
                <a:effectLst/>
                <a:latin typeface="Söhne"/>
              </a:rPr>
              <a:t>Seat Model</a:t>
            </a:r>
            <a:r>
              <a:rPr b="0" dirty="0" i="0" lang="en-US">
                <a:solidFill>
                  <a:schemeClr val="accent3"/>
                </a:solidFill>
                <a:effectLst/>
                <a:latin typeface="Söhne"/>
              </a:rPr>
              <a:t>: </a:t>
            </a:r>
            <a:r>
              <a:rPr b="0" dirty="0" i="0" lang="en-US">
                <a:solidFill>
                  <a:schemeClr val="tx1"/>
                </a:solidFill>
                <a:effectLst/>
                <a:latin typeface="Söhne"/>
              </a:rPr>
              <a:t>Defines the layout and status of seats for each bus including seat number, availability, and reservation status</a:t>
            </a:r>
            <a:r>
              <a:rPr b="0" dirty="0" i="0" lang="en-US">
                <a:solidFill>
                  <a:srgbClr val="ECECEC"/>
                </a:solidFill>
                <a:effectLst/>
                <a:latin typeface="Söhne"/>
              </a:rPr>
              <a:t>.</a:t>
            </a:r>
          </a:p>
          <a:p>
            <a:pPr algn="l" indent="-171450" marL="171450">
              <a:buFont typeface="Arial" panose="020B0604020202020204" pitchFamily="34" charset="0"/>
              <a:buChar char="•"/>
            </a:pPr>
            <a:r>
              <a:rPr b="1" dirty="0" sz="1200" i="0" lang="en-US">
                <a:solidFill>
                  <a:schemeClr val="accent3"/>
                </a:solidFill>
                <a:effectLst/>
                <a:latin typeface="Söhne"/>
              </a:rPr>
              <a:t>Reservation</a:t>
            </a:r>
            <a:r>
              <a:rPr b="1" dirty="0" i="0" lang="en-US">
                <a:solidFill>
                  <a:schemeClr val="accent3"/>
                </a:solidFill>
                <a:effectLst/>
                <a:latin typeface="Söhne"/>
              </a:rPr>
              <a:t> </a:t>
            </a:r>
            <a:r>
              <a:rPr b="1" dirty="0" sz="1200" i="0" lang="en-US">
                <a:solidFill>
                  <a:schemeClr val="accent3"/>
                </a:solidFill>
                <a:effectLst/>
                <a:latin typeface="Söhne"/>
              </a:rPr>
              <a:t>Model</a:t>
            </a:r>
            <a:r>
              <a:rPr b="0" dirty="0" i="0" lang="en-US">
                <a:solidFill>
                  <a:schemeClr val="tx1"/>
                </a:solidFill>
                <a:effectLst/>
                <a:latin typeface="Söhne"/>
              </a:rPr>
              <a:t>: Associates users with their booked seats, storing information like reservation date, status, and associated bus and seat details</a:t>
            </a:r>
            <a:r>
              <a:rPr b="0" dirty="0" i="0" lang="en-US">
                <a:solidFill>
                  <a:srgbClr val="ECECEC"/>
                </a:solidFill>
                <a:effectLst/>
                <a:latin typeface="Söhne"/>
              </a:rPr>
              <a:t>.</a:t>
            </a:r>
          </a:p>
          <a:p>
            <a:r>
              <a:rPr b="1" dirty="0" lang="en-US">
                <a:latin typeface="Söhne"/>
              </a:rPr>
              <a:t>Results Overview</a:t>
            </a:r>
          </a:p>
          <a:p>
            <a:pPr indent="-171450" marL="171450">
              <a:buFont typeface="Arial" panose="020B0604020202020204" pitchFamily="34" charset="0"/>
              <a:buChar char="•"/>
            </a:pPr>
            <a:r>
              <a:rPr dirty="0" sz="1200" lang="en-US"/>
              <a:t>User Interaction </a:t>
            </a:r>
          </a:p>
          <a:p>
            <a:pPr indent="-171450" marL="171450">
              <a:buFont typeface="Arial" panose="020B0604020202020204" pitchFamily="34" charset="0"/>
              <a:buChar char="•"/>
            </a:pPr>
            <a:r>
              <a:rPr dirty="0" sz="1200" lang="en-US"/>
              <a:t>Bus Search and Reservation</a:t>
            </a:r>
          </a:p>
          <a:p>
            <a:pPr indent="-171450" marL="171450">
              <a:buFont typeface="Arial" panose="020B0604020202020204" pitchFamily="34" charset="0"/>
              <a:buChar char="•"/>
            </a:pPr>
            <a:r>
              <a:rPr dirty="0" sz="1200" lang="en-US"/>
              <a:t>Booking Management</a:t>
            </a:r>
          </a:p>
          <a:p>
            <a:pPr indent="-171450" marL="171450">
              <a:buFont typeface="Arial" panose="020B0604020202020204" pitchFamily="34" charset="0"/>
              <a:buChar char="•"/>
            </a:pPr>
            <a:r>
              <a:rPr dirty="0" sz="1200" lang="en-US"/>
              <a:t>Admin Panel</a:t>
            </a:r>
          </a:p>
          <a:p>
            <a:pPr indent="-171450" marL="171450">
              <a:buFont typeface="Arial" panose="020B0604020202020204" pitchFamily="34" charset="0"/>
              <a:buChar char="•"/>
            </a:pPr>
            <a:r>
              <a:rPr dirty="0" sz="1200" lang="en-US"/>
              <a:t>System Performance</a:t>
            </a:r>
          </a:p>
          <a:p>
            <a:endParaRPr dirty="0" lang="en-US"/>
          </a:p>
          <a:p>
            <a:r>
              <a:rPr dirty="0" sz="1200" lang="en-US"/>
              <a:t>The results overview are effective and robust in handling and validating the application without any unexpected crashes and data inconsistencies.</a:t>
            </a:r>
            <a:endParaRPr dirty="0" sz="1200" lang="en-IN"/>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Prathap S</cp:lastModifiedBy>
  <dcterms:created xsi:type="dcterms:W3CDTF">2024-04-06T09:56:27Z</dcterms:created>
  <dcterms:modified xsi:type="dcterms:W3CDTF">2024-04-07T08:50:01Z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2fda6533f6fd46c883609adaff26ae0a</vt:lpwstr>
  </property>
</Properties>
</file>